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20104100" cy="14922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080" y="-126"/>
      </p:cViewPr>
      <p:guideLst>
        <p:guide orient="horz" pos="4700"/>
        <p:guide pos="63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1" name="Shape 6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Helvetica Neue"/>
      </a:defRPr>
    </a:lvl1pPr>
    <a:lvl2pPr indent="228600" latinLnBrk="0">
      <a:defRPr sz="1200">
        <a:latin typeface="+mn-lt"/>
        <a:ea typeface="+mn-ea"/>
        <a:cs typeface="+mn-cs"/>
        <a:sym typeface="Helvetica Neue"/>
      </a:defRPr>
    </a:lvl2pPr>
    <a:lvl3pPr indent="457200" latinLnBrk="0">
      <a:defRPr sz="1200">
        <a:latin typeface="+mn-lt"/>
        <a:ea typeface="+mn-ea"/>
        <a:cs typeface="+mn-cs"/>
        <a:sym typeface="Helvetica Neue"/>
      </a:defRPr>
    </a:lvl3pPr>
    <a:lvl4pPr indent="685800" latinLnBrk="0">
      <a:defRPr sz="1200">
        <a:latin typeface="+mn-lt"/>
        <a:ea typeface="+mn-ea"/>
        <a:cs typeface="+mn-cs"/>
        <a:sym typeface="Helvetica Neue"/>
      </a:defRPr>
    </a:lvl4pPr>
    <a:lvl5pPr indent="914400" latinLnBrk="0">
      <a:defRPr sz="1200">
        <a:latin typeface="+mn-lt"/>
        <a:ea typeface="+mn-ea"/>
        <a:cs typeface="+mn-cs"/>
        <a:sym typeface="Helvetica Neue"/>
      </a:defRPr>
    </a:lvl5pPr>
    <a:lvl6pPr indent="1143000" latinLnBrk="0">
      <a:defRPr sz="1200">
        <a:latin typeface="+mn-lt"/>
        <a:ea typeface="+mn-ea"/>
        <a:cs typeface="+mn-cs"/>
        <a:sym typeface="Helvetica Neue"/>
      </a:defRPr>
    </a:lvl6pPr>
    <a:lvl7pPr indent="1371600" latinLnBrk="0">
      <a:defRPr sz="1200">
        <a:latin typeface="+mn-lt"/>
        <a:ea typeface="+mn-ea"/>
        <a:cs typeface="+mn-cs"/>
        <a:sym typeface="Helvetica Neue"/>
      </a:defRPr>
    </a:lvl7pPr>
    <a:lvl8pPr indent="1600200" latinLnBrk="0">
      <a:defRPr sz="1200">
        <a:latin typeface="+mn-lt"/>
        <a:ea typeface="+mn-ea"/>
        <a:cs typeface="+mn-cs"/>
        <a:sym typeface="Helvetica Neue"/>
      </a:defRPr>
    </a:lvl8pPr>
    <a:lvl9pPr indent="1828800" latinLnBrk="0">
      <a:defRPr sz="1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507806" y="4196841"/>
            <a:ext cx="17088488" cy="2843024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3015613" y="7581392"/>
            <a:ext cx="14072873" cy="3384552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21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0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1005205" y="3113784"/>
            <a:ext cx="8745285" cy="8935214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g object 16"/>
          <p:cNvSpPr/>
          <p:nvPr/>
        </p:nvSpPr>
        <p:spPr>
          <a:xfrm>
            <a:off x="0" y="7"/>
            <a:ext cx="5318696" cy="828283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589246" y="-136904"/>
            <a:ext cx="18925606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1005205" y="3113784"/>
            <a:ext cx="18093690" cy="8935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8831924" y="12590526"/>
            <a:ext cx="266974" cy="2794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object 2"/>
          <p:cNvGrpSpPr/>
          <p:nvPr/>
        </p:nvGrpSpPr>
        <p:grpSpPr>
          <a:xfrm>
            <a:off x="439191" y="181165"/>
            <a:ext cx="19258655" cy="13197780"/>
            <a:chOff x="0" y="0"/>
            <a:chExt cx="19258653" cy="13197778"/>
          </a:xfrm>
        </p:grpSpPr>
        <p:sp>
          <p:nvSpPr>
            <p:cNvPr id="63" name="object 3"/>
            <p:cNvSpPr/>
            <p:nvPr/>
          </p:nvSpPr>
          <p:spPr>
            <a:xfrm>
              <a:off x="-1" y="-1"/>
              <a:ext cx="19258655" cy="13197780"/>
            </a:xfrm>
            <a:prstGeom prst="rect">
              <a:avLst/>
            </a:prstGeom>
            <a:solidFill>
              <a:srgbClr val="B8122B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64" name="object 4"/>
            <p:cNvSpPr/>
            <p:nvPr/>
          </p:nvSpPr>
          <p:spPr>
            <a:xfrm>
              <a:off x="8059208" y="2179505"/>
              <a:ext cx="3068869" cy="3734834"/>
            </a:xfrm>
            <a:prstGeom prst="rect">
              <a:avLst/>
            </a:prstGeom>
            <a:blipFill rotWithShape="1">
              <a:blip r:embed="rId2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66" name="object 5"/>
          <p:cNvSpPr txBox="1"/>
          <p:nvPr/>
        </p:nvSpPr>
        <p:spPr>
          <a:xfrm>
            <a:off x="3745535" y="6352847"/>
            <a:ext cx="13115927" cy="1415772"/>
          </a:xfrm>
          <a:prstGeom prst="rect">
            <a:avLst/>
          </a:prstGeom>
          <a:solidFill>
            <a:srgbClr val="E4E4E4"/>
          </a:solidFill>
          <a:ln w="5489">
            <a:solidFill>
              <a:srgbClr val="F4F1F1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90805" algn="ctr">
              <a:spcBef>
                <a:spcPts val="2000"/>
              </a:spcBef>
              <a:defRPr sz="3100" spc="60">
                <a:solidFill>
                  <a:srgbClr val="090909"/>
                </a:solidFill>
                <a:latin typeface="BrandonGrotesque-Regular"/>
                <a:ea typeface="BrandonGrotesque-Regular"/>
                <a:cs typeface="BrandonGrotesque-Regular"/>
                <a:sym typeface="BrandonGrotesque-Regular"/>
              </a:defRPr>
            </a:pPr>
            <a:r>
              <a:rPr dirty="0"/>
              <a:t>DESIGNACIONES</a:t>
            </a:r>
            <a:r>
              <a:rPr spc="-50" dirty="0"/>
              <a:t> </a:t>
            </a:r>
            <a:r>
              <a:rPr spc="50" dirty="0"/>
              <a:t>ARBITRALES</a:t>
            </a:r>
          </a:p>
          <a:p>
            <a:pPr>
              <a:defRPr sz="3000">
                <a:latin typeface="BrandonGrotesque-Regular"/>
                <a:ea typeface="BrandonGrotesque-Regular"/>
                <a:cs typeface="BrandonGrotesque-Regular"/>
                <a:sym typeface="BrandonGrotesque-Regular"/>
              </a:defRPr>
            </a:pPr>
            <a:endParaRPr dirty="0"/>
          </a:p>
          <a:p>
            <a:pPr indent="6985" algn="ctr">
              <a:defRPr sz="3100" spc="35">
                <a:solidFill>
                  <a:srgbClr val="090909"/>
                </a:solidFill>
                <a:latin typeface="BrandonGrotesque-Regular"/>
                <a:ea typeface="BrandonGrotesque-Regular"/>
                <a:cs typeface="BrandonGrotesque-Regular"/>
                <a:sym typeface="BrandonGrotesque-Regular"/>
              </a:defRPr>
            </a:pPr>
            <a:r>
              <a:rPr dirty="0"/>
              <a:t>SEMANA </a:t>
            </a:r>
            <a:r>
              <a:rPr lang="es-ES" spc="-30" dirty="0" smtClean="0"/>
              <a:t>04</a:t>
            </a:r>
            <a:r>
              <a:rPr spc="-30" dirty="0" smtClean="0"/>
              <a:t>/ </a:t>
            </a:r>
            <a:r>
              <a:rPr lang="es-ES" spc="-30" dirty="0" smtClean="0"/>
              <a:t>09</a:t>
            </a:r>
            <a:r>
              <a:rPr spc="-130" dirty="0" smtClean="0"/>
              <a:t>/ </a:t>
            </a:r>
            <a:r>
              <a:rPr spc="25" dirty="0" smtClean="0"/>
              <a:t>202</a:t>
            </a:r>
            <a:r>
              <a:rPr lang="es-ES" spc="25" dirty="0" smtClean="0"/>
              <a:t>1</a:t>
            </a:r>
            <a:r>
              <a:rPr spc="25" dirty="0" smtClean="0"/>
              <a:t> </a:t>
            </a:r>
            <a:r>
              <a:rPr spc="5" dirty="0"/>
              <a:t>- </a:t>
            </a:r>
            <a:r>
              <a:rPr lang="es-ES" spc="5" dirty="0" smtClean="0"/>
              <a:t>05</a:t>
            </a:r>
            <a:r>
              <a:rPr spc="-130" dirty="0" smtClean="0"/>
              <a:t>/ </a:t>
            </a:r>
            <a:r>
              <a:rPr lang="es-ES" spc="-130" dirty="0" smtClean="0"/>
              <a:t>09</a:t>
            </a:r>
            <a:r>
              <a:rPr spc="-130" dirty="0" smtClean="0"/>
              <a:t>/</a:t>
            </a:r>
            <a:r>
              <a:rPr spc="-315" dirty="0" smtClean="0"/>
              <a:t> </a:t>
            </a:r>
            <a:r>
              <a:rPr spc="25" dirty="0" smtClean="0"/>
              <a:t>202</a:t>
            </a:r>
            <a:r>
              <a:rPr lang="es-ES" spc="25" dirty="0" smtClean="0"/>
              <a:t>1</a:t>
            </a:r>
            <a:endParaRPr spc="25" dirty="0"/>
          </a:p>
        </p:txBody>
      </p:sp>
      <p:sp>
        <p:nvSpPr>
          <p:cNvPr id="67" name="object 6"/>
          <p:cNvSpPr txBox="1"/>
          <p:nvPr/>
        </p:nvSpPr>
        <p:spPr>
          <a:xfrm>
            <a:off x="12283657" y="12624013"/>
            <a:ext cx="4768853" cy="46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z="2600" spc="30">
                <a:solidFill>
                  <a:srgbClr val="F7ECEC"/>
                </a:solidFill>
                <a:latin typeface="BrandonGrotesque-Regular"/>
                <a:ea typeface="BrandonGrotesque-Regular"/>
                <a:cs typeface="BrandonGrotesque-Regular"/>
                <a:sym typeface="BrandonGrotesque-Regular"/>
              </a:defRPr>
            </a:pPr>
            <a:r>
              <a:t>SÍGUENOS </a:t>
            </a:r>
            <a:r>
              <a:rPr spc="15"/>
              <a:t>EN</a:t>
            </a:r>
            <a:r>
              <a:rPr spc="-160"/>
              <a:t> </a:t>
            </a:r>
            <a:r>
              <a:rPr spc="-75">
                <a:latin typeface="BrandonGrotesque-Bold"/>
                <a:ea typeface="BrandonGrotesque-Bold"/>
                <a:cs typeface="BrandonGrotesque-Bold"/>
                <a:sym typeface="BrandonGrotesque-Bold"/>
              </a:rPr>
              <a:t>@FFIB_CAFIB</a:t>
            </a:r>
          </a:p>
        </p:txBody>
      </p:sp>
      <p:grpSp>
        <p:nvGrpSpPr>
          <p:cNvPr id="79" name="object 7"/>
          <p:cNvGrpSpPr/>
          <p:nvPr/>
        </p:nvGrpSpPr>
        <p:grpSpPr>
          <a:xfrm>
            <a:off x="16902150" y="12495070"/>
            <a:ext cx="2481941" cy="664291"/>
            <a:chOff x="-1" y="0"/>
            <a:chExt cx="2481940" cy="664290"/>
          </a:xfrm>
        </p:grpSpPr>
        <p:grpSp>
          <p:nvGrpSpPr>
            <p:cNvPr id="70" name="object 8"/>
            <p:cNvGrpSpPr/>
            <p:nvPr/>
          </p:nvGrpSpPr>
          <p:grpSpPr>
            <a:xfrm>
              <a:off x="826972" y="-1"/>
              <a:ext cx="1654968" cy="664292"/>
              <a:chOff x="0" y="0"/>
              <a:chExt cx="1654966" cy="664290"/>
            </a:xfrm>
          </p:grpSpPr>
          <p:sp>
            <p:nvSpPr>
              <p:cNvPr id="68" name="Figura"/>
              <p:cNvSpPr/>
              <p:nvPr/>
            </p:nvSpPr>
            <p:spPr>
              <a:xfrm>
                <a:off x="0" y="36791"/>
                <a:ext cx="708904" cy="5780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611"/>
                    </a:moveTo>
                    <a:lnTo>
                      <a:pt x="21382" y="2677"/>
                    </a:lnTo>
                    <a:lnTo>
                      <a:pt x="21190" y="2773"/>
                    </a:lnTo>
                    <a:lnTo>
                      <a:pt x="20796" y="2942"/>
                    </a:lnTo>
                    <a:lnTo>
                      <a:pt x="19575" y="3324"/>
                    </a:lnTo>
                    <a:lnTo>
                      <a:pt x="19372" y="3360"/>
                    </a:lnTo>
                    <a:lnTo>
                      <a:pt x="19171" y="3402"/>
                    </a:lnTo>
                    <a:lnTo>
                      <a:pt x="19786" y="2797"/>
                    </a:lnTo>
                    <a:lnTo>
                      <a:pt x="20300" y="2104"/>
                    </a:lnTo>
                    <a:lnTo>
                      <a:pt x="20708" y="1316"/>
                    </a:lnTo>
                    <a:lnTo>
                      <a:pt x="21006" y="428"/>
                    </a:lnTo>
                    <a:lnTo>
                      <a:pt x="20979" y="428"/>
                    </a:lnTo>
                    <a:lnTo>
                      <a:pt x="20320" y="856"/>
                    </a:lnTo>
                    <a:lnTo>
                      <a:pt x="19675" y="1198"/>
                    </a:lnTo>
                    <a:lnTo>
                      <a:pt x="19010" y="1479"/>
                    </a:lnTo>
                    <a:lnTo>
                      <a:pt x="18326" y="1696"/>
                    </a:lnTo>
                    <a:lnTo>
                      <a:pt x="18236" y="1720"/>
                    </a:lnTo>
                    <a:lnTo>
                      <a:pt x="18178" y="1703"/>
                    </a:lnTo>
                    <a:lnTo>
                      <a:pt x="18111" y="1620"/>
                    </a:lnTo>
                    <a:lnTo>
                      <a:pt x="17849" y="1316"/>
                    </a:lnTo>
                    <a:lnTo>
                      <a:pt x="16283" y="249"/>
                    </a:lnTo>
                    <a:lnTo>
                      <a:pt x="14899" y="0"/>
                    </a:lnTo>
                    <a:lnTo>
                      <a:pt x="14185" y="88"/>
                    </a:lnTo>
                    <a:lnTo>
                      <a:pt x="12444" y="943"/>
                    </a:lnTo>
                    <a:lnTo>
                      <a:pt x="11157" y="2624"/>
                    </a:lnTo>
                    <a:lnTo>
                      <a:pt x="10606" y="4272"/>
                    </a:lnTo>
                    <a:lnTo>
                      <a:pt x="10511" y="5147"/>
                    </a:lnTo>
                    <a:lnTo>
                      <a:pt x="10532" y="6053"/>
                    </a:lnTo>
                    <a:lnTo>
                      <a:pt x="10550" y="6261"/>
                    </a:lnTo>
                    <a:lnTo>
                      <a:pt x="10579" y="6468"/>
                    </a:lnTo>
                    <a:lnTo>
                      <a:pt x="10606" y="6701"/>
                    </a:lnTo>
                    <a:lnTo>
                      <a:pt x="9059" y="6467"/>
                    </a:lnTo>
                    <a:lnTo>
                      <a:pt x="7594" y="6039"/>
                    </a:lnTo>
                    <a:lnTo>
                      <a:pt x="6211" y="5417"/>
                    </a:lnTo>
                    <a:lnTo>
                      <a:pt x="4908" y="4602"/>
                    </a:lnTo>
                    <a:lnTo>
                      <a:pt x="3684" y="3595"/>
                    </a:lnTo>
                    <a:lnTo>
                      <a:pt x="2540" y="2395"/>
                    </a:lnTo>
                    <a:lnTo>
                      <a:pt x="1474" y="1004"/>
                    </a:lnTo>
                    <a:lnTo>
                      <a:pt x="1118" y="1955"/>
                    </a:lnTo>
                    <a:lnTo>
                      <a:pt x="917" y="2929"/>
                    </a:lnTo>
                    <a:lnTo>
                      <a:pt x="870" y="3925"/>
                    </a:lnTo>
                    <a:lnTo>
                      <a:pt x="979" y="4947"/>
                    </a:lnTo>
                    <a:lnTo>
                      <a:pt x="1235" y="5930"/>
                    </a:lnTo>
                    <a:lnTo>
                      <a:pt x="1628" y="6808"/>
                    </a:lnTo>
                    <a:lnTo>
                      <a:pt x="2154" y="7588"/>
                    </a:lnTo>
                    <a:lnTo>
                      <a:pt x="2811" y="8272"/>
                    </a:lnTo>
                    <a:lnTo>
                      <a:pt x="2286" y="8204"/>
                    </a:lnTo>
                    <a:lnTo>
                      <a:pt x="1787" y="8065"/>
                    </a:lnTo>
                    <a:lnTo>
                      <a:pt x="1305" y="7860"/>
                    </a:lnTo>
                    <a:lnTo>
                      <a:pt x="835" y="7588"/>
                    </a:lnTo>
                    <a:lnTo>
                      <a:pt x="893" y="8547"/>
                    </a:lnTo>
                    <a:lnTo>
                      <a:pt x="1373" y="10282"/>
                    </a:lnTo>
                    <a:lnTo>
                      <a:pt x="2321" y="11748"/>
                    </a:lnTo>
                    <a:lnTo>
                      <a:pt x="3579" y="12727"/>
                    </a:lnTo>
                    <a:lnTo>
                      <a:pt x="4308" y="13030"/>
                    </a:lnTo>
                    <a:lnTo>
                      <a:pt x="4071" y="13084"/>
                    </a:lnTo>
                    <a:lnTo>
                      <a:pt x="3834" y="13133"/>
                    </a:lnTo>
                    <a:lnTo>
                      <a:pt x="3597" y="13170"/>
                    </a:lnTo>
                    <a:lnTo>
                      <a:pt x="3360" y="13190"/>
                    </a:lnTo>
                    <a:lnTo>
                      <a:pt x="3122" y="13188"/>
                    </a:lnTo>
                    <a:lnTo>
                      <a:pt x="2883" y="13169"/>
                    </a:lnTo>
                    <a:lnTo>
                      <a:pt x="2395" y="13120"/>
                    </a:lnTo>
                    <a:lnTo>
                      <a:pt x="2657" y="13904"/>
                    </a:lnTo>
                    <a:lnTo>
                      <a:pt x="3437" y="15243"/>
                    </a:lnTo>
                    <a:lnTo>
                      <a:pt x="4533" y="16259"/>
                    </a:lnTo>
                    <a:lnTo>
                      <a:pt x="5798" y="16813"/>
                    </a:lnTo>
                    <a:lnTo>
                      <a:pt x="6483" y="16919"/>
                    </a:lnTo>
                    <a:lnTo>
                      <a:pt x="5299" y="17865"/>
                    </a:lnTo>
                    <a:lnTo>
                      <a:pt x="4059" y="18559"/>
                    </a:lnTo>
                    <a:lnTo>
                      <a:pt x="2763" y="19006"/>
                    </a:lnTo>
                    <a:lnTo>
                      <a:pt x="1410" y="19208"/>
                    </a:lnTo>
                    <a:lnTo>
                      <a:pt x="0" y="19169"/>
                    </a:lnTo>
                    <a:lnTo>
                      <a:pt x="22" y="19196"/>
                    </a:lnTo>
                    <a:lnTo>
                      <a:pt x="1479" y="20165"/>
                    </a:lnTo>
                    <a:lnTo>
                      <a:pt x="2746" y="20790"/>
                    </a:lnTo>
                    <a:lnTo>
                      <a:pt x="4317" y="21305"/>
                    </a:lnTo>
                    <a:lnTo>
                      <a:pt x="5840" y="21562"/>
                    </a:lnTo>
                    <a:lnTo>
                      <a:pt x="6559" y="21600"/>
                    </a:lnTo>
                    <a:lnTo>
                      <a:pt x="7278" y="21591"/>
                    </a:lnTo>
                    <a:lnTo>
                      <a:pt x="8636" y="21453"/>
                    </a:lnTo>
                    <a:lnTo>
                      <a:pt x="9893" y="21170"/>
                    </a:lnTo>
                    <a:lnTo>
                      <a:pt x="11256" y="20672"/>
                    </a:lnTo>
                    <a:lnTo>
                      <a:pt x="12685" y="19903"/>
                    </a:lnTo>
                    <a:lnTo>
                      <a:pt x="14460" y="18511"/>
                    </a:lnTo>
                    <a:lnTo>
                      <a:pt x="15453" y="17463"/>
                    </a:lnTo>
                    <a:lnTo>
                      <a:pt x="16348" y="16289"/>
                    </a:lnTo>
                    <a:lnTo>
                      <a:pt x="17146" y="14993"/>
                    </a:lnTo>
                    <a:lnTo>
                      <a:pt x="18189" y="12744"/>
                    </a:lnTo>
                    <a:lnTo>
                      <a:pt x="18925" y="10319"/>
                    </a:lnTo>
                    <a:lnTo>
                      <a:pt x="19211" y="8850"/>
                    </a:lnTo>
                    <a:lnTo>
                      <a:pt x="19371" y="7355"/>
                    </a:lnTo>
                    <a:lnTo>
                      <a:pt x="19406" y="5461"/>
                    </a:lnTo>
                    <a:lnTo>
                      <a:pt x="19418" y="5388"/>
                    </a:lnTo>
                    <a:lnTo>
                      <a:pt x="20482" y="4276"/>
                    </a:lnTo>
                    <a:lnTo>
                      <a:pt x="21337" y="3067"/>
                    </a:lnTo>
                    <a:lnTo>
                      <a:pt x="21428" y="2918"/>
                    </a:lnTo>
                    <a:lnTo>
                      <a:pt x="21600" y="261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69" name="Figura"/>
              <p:cNvSpPr/>
              <p:nvPr/>
            </p:nvSpPr>
            <p:spPr>
              <a:xfrm>
                <a:off x="990740" y="-1"/>
                <a:ext cx="664227" cy="6642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06"/>
                    </a:moveTo>
                    <a:lnTo>
                      <a:pt x="21468" y="9047"/>
                    </a:lnTo>
                    <a:lnTo>
                      <a:pt x="20802" y="6732"/>
                    </a:lnTo>
                    <a:lnTo>
                      <a:pt x="20140" y="5366"/>
                    </a:lnTo>
                    <a:lnTo>
                      <a:pt x="19661" y="4656"/>
                    </a:lnTo>
                    <a:lnTo>
                      <a:pt x="19308" y="4132"/>
                    </a:lnTo>
                    <a:lnTo>
                      <a:pt x="18306" y="3031"/>
                    </a:lnTo>
                    <a:lnTo>
                      <a:pt x="17136" y="2063"/>
                    </a:lnTo>
                    <a:lnTo>
                      <a:pt x="16946" y="1944"/>
                    </a:lnTo>
                    <a:lnTo>
                      <a:pt x="16946" y="8230"/>
                    </a:lnTo>
                    <a:lnTo>
                      <a:pt x="16942" y="9047"/>
                    </a:lnTo>
                    <a:lnTo>
                      <a:pt x="16940" y="11440"/>
                    </a:lnTo>
                    <a:lnTo>
                      <a:pt x="16943" y="14097"/>
                    </a:lnTo>
                    <a:lnTo>
                      <a:pt x="16936" y="14454"/>
                    </a:lnTo>
                    <a:lnTo>
                      <a:pt x="16387" y="16110"/>
                    </a:lnTo>
                    <a:lnTo>
                      <a:pt x="15130" y="16861"/>
                    </a:lnTo>
                    <a:lnTo>
                      <a:pt x="12189" y="16944"/>
                    </a:lnTo>
                    <a:lnTo>
                      <a:pt x="8963" y="16933"/>
                    </a:lnTo>
                    <a:lnTo>
                      <a:pt x="8091" y="16934"/>
                    </a:lnTo>
                    <a:lnTo>
                      <a:pt x="6188" y="16775"/>
                    </a:lnTo>
                    <a:lnTo>
                      <a:pt x="4835" y="15433"/>
                    </a:lnTo>
                    <a:lnTo>
                      <a:pt x="4658" y="14402"/>
                    </a:lnTo>
                    <a:lnTo>
                      <a:pt x="4667" y="13739"/>
                    </a:lnTo>
                    <a:lnTo>
                      <a:pt x="4671" y="13094"/>
                    </a:lnTo>
                    <a:lnTo>
                      <a:pt x="4668" y="6956"/>
                    </a:lnTo>
                    <a:lnTo>
                      <a:pt x="5298" y="5416"/>
                    </a:lnTo>
                    <a:lnTo>
                      <a:pt x="6767" y="4691"/>
                    </a:lnTo>
                    <a:lnTo>
                      <a:pt x="9549" y="4667"/>
                    </a:lnTo>
                    <a:lnTo>
                      <a:pt x="10151" y="4668"/>
                    </a:lnTo>
                    <a:lnTo>
                      <a:pt x="10822" y="4664"/>
                    </a:lnTo>
                    <a:lnTo>
                      <a:pt x="13779" y="4662"/>
                    </a:lnTo>
                    <a:lnTo>
                      <a:pt x="15552" y="4870"/>
                    </a:lnTo>
                    <a:lnTo>
                      <a:pt x="16767" y="6130"/>
                    </a:lnTo>
                    <a:lnTo>
                      <a:pt x="16946" y="8230"/>
                    </a:lnTo>
                    <a:lnTo>
                      <a:pt x="16946" y="1944"/>
                    </a:lnTo>
                    <a:lnTo>
                      <a:pt x="15799" y="1229"/>
                    </a:lnTo>
                    <a:lnTo>
                      <a:pt x="14135" y="518"/>
                    </a:lnTo>
                    <a:lnTo>
                      <a:pt x="12368" y="121"/>
                    </a:lnTo>
                    <a:lnTo>
                      <a:pt x="11395" y="0"/>
                    </a:lnTo>
                    <a:lnTo>
                      <a:pt x="10214" y="0"/>
                    </a:lnTo>
                    <a:lnTo>
                      <a:pt x="10054" y="15"/>
                    </a:lnTo>
                    <a:lnTo>
                      <a:pt x="9895" y="26"/>
                    </a:lnTo>
                    <a:lnTo>
                      <a:pt x="8261" y="306"/>
                    </a:lnTo>
                    <a:lnTo>
                      <a:pt x="6832" y="758"/>
                    </a:lnTo>
                    <a:lnTo>
                      <a:pt x="5474" y="1407"/>
                    </a:lnTo>
                    <a:lnTo>
                      <a:pt x="4243" y="2223"/>
                    </a:lnTo>
                    <a:lnTo>
                      <a:pt x="3137" y="3201"/>
                    </a:lnTo>
                    <a:lnTo>
                      <a:pt x="2156" y="4338"/>
                    </a:lnTo>
                    <a:lnTo>
                      <a:pt x="1346" y="5577"/>
                    </a:lnTo>
                    <a:lnTo>
                      <a:pt x="726" y="6893"/>
                    </a:lnTo>
                    <a:lnTo>
                      <a:pt x="296" y="8282"/>
                    </a:lnTo>
                    <a:lnTo>
                      <a:pt x="53" y="9741"/>
                    </a:lnTo>
                    <a:lnTo>
                      <a:pt x="0" y="10591"/>
                    </a:lnTo>
                    <a:lnTo>
                      <a:pt x="14" y="11440"/>
                    </a:lnTo>
                    <a:lnTo>
                      <a:pt x="258" y="13124"/>
                    </a:lnTo>
                    <a:lnTo>
                      <a:pt x="737" y="14687"/>
                    </a:lnTo>
                    <a:lnTo>
                      <a:pt x="1399" y="16110"/>
                    </a:lnTo>
                    <a:lnTo>
                      <a:pt x="2243" y="17392"/>
                    </a:lnTo>
                    <a:lnTo>
                      <a:pt x="3268" y="18533"/>
                    </a:lnTo>
                    <a:lnTo>
                      <a:pt x="4475" y="19535"/>
                    </a:lnTo>
                    <a:lnTo>
                      <a:pt x="5862" y="20396"/>
                    </a:lnTo>
                    <a:lnTo>
                      <a:pt x="7500" y="21089"/>
                    </a:lnTo>
                    <a:lnTo>
                      <a:pt x="9237" y="21478"/>
                    </a:lnTo>
                    <a:lnTo>
                      <a:pt x="10214" y="21600"/>
                    </a:lnTo>
                    <a:lnTo>
                      <a:pt x="11353" y="21600"/>
                    </a:lnTo>
                    <a:lnTo>
                      <a:pt x="11394" y="21591"/>
                    </a:lnTo>
                    <a:lnTo>
                      <a:pt x="11434" y="21577"/>
                    </a:lnTo>
                    <a:lnTo>
                      <a:pt x="11475" y="21575"/>
                    </a:lnTo>
                    <a:lnTo>
                      <a:pt x="13201" y="21329"/>
                    </a:lnTo>
                    <a:lnTo>
                      <a:pt x="15434" y="20559"/>
                    </a:lnTo>
                    <a:lnTo>
                      <a:pt x="16938" y="19694"/>
                    </a:lnTo>
                    <a:lnTo>
                      <a:pt x="18277" y="18594"/>
                    </a:lnTo>
                    <a:lnTo>
                      <a:pt x="19451" y="17261"/>
                    </a:lnTo>
                    <a:lnTo>
                      <a:pt x="19654" y="16947"/>
                    </a:lnTo>
                    <a:lnTo>
                      <a:pt x="20299" y="15954"/>
                    </a:lnTo>
                    <a:lnTo>
                      <a:pt x="20935" y="14564"/>
                    </a:lnTo>
                    <a:lnTo>
                      <a:pt x="21359" y="13094"/>
                    </a:lnTo>
                    <a:lnTo>
                      <a:pt x="21572" y="11545"/>
                    </a:lnTo>
                    <a:lnTo>
                      <a:pt x="21600" y="1070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73" name="object 9"/>
            <p:cNvGrpSpPr/>
            <p:nvPr/>
          </p:nvGrpSpPr>
          <p:grpSpPr>
            <a:xfrm>
              <a:off x="1961241" y="137014"/>
              <a:ext cx="377592" cy="384180"/>
              <a:chOff x="0" y="0"/>
              <a:chExt cx="377590" cy="384179"/>
            </a:xfrm>
          </p:grpSpPr>
          <p:sp>
            <p:nvSpPr>
              <p:cNvPr id="71" name="Figura"/>
              <p:cNvSpPr/>
              <p:nvPr/>
            </p:nvSpPr>
            <p:spPr>
              <a:xfrm>
                <a:off x="-1" y="6420"/>
                <a:ext cx="377592" cy="3777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669" y="0"/>
                    </a:moveTo>
                    <a:lnTo>
                      <a:pt x="3694" y="46"/>
                    </a:lnTo>
                    <a:lnTo>
                      <a:pt x="1110" y="1322"/>
                    </a:lnTo>
                    <a:lnTo>
                      <a:pt x="1" y="4031"/>
                    </a:lnTo>
                    <a:lnTo>
                      <a:pt x="6" y="15279"/>
                    </a:lnTo>
                    <a:lnTo>
                      <a:pt x="0" y="15958"/>
                    </a:lnTo>
                    <a:lnTo>
                      <a:pt x="296" y="18937"/>
                    </a:lnTo>
                    <a:lnTo>
                      <a:pt x="2675" y="21297"/>
                    </a:lnTo>
                    <a:lnTo>
                      <a:pt x="4490" y="21600"/>
                    </a:lnTo>
                    <a:lnTo>
                      <a:pt x="6023" y="21576"/>
                    </a:lnTo>
                    <a:lnTo>
                      <a:pt x="17164" y="21575"/>
                    </a:lnTo>
                    <a:lnTo>
                      <a:pt x="19642" y="20962"/>
                    </a:lnTo>
                    <a:lnTo>
                      <a:pt x="21000" y="19498"/>
                    </a:lnTo>
                    <a:lnTo>
                      <a:pt x="15948" y="19498"/>
                    </a:lnTo>
                    <a:lnTo>
                      <a:pt x="4265" y="19483"/>
                    </a:lnTo>
                    <a:lnTo>
                      <a:pt x="2155" y="17875"/>
                    </a:lnTo>
                    <a:lnTo>
                      <a:pt x="2106" y="8743"/>
                    </a:lnTo>
                    <a:lnTo>
                      <a:pt x="2115" y="8682"/>
                    </a:lnTo>
                    <a:lnTo>
                      <a:pt x="2123" y="8593"/>
                    </a:lnTo>
                    <a:lnTo>
                      <a:pt x="7795" y="8593"/>
                    </a:lnTo>
                    <a:lnTo>
                      <a:pt x="8121" y="8099"/>
                    </a:lnTo>
                    <a:lnTo>
                      <a:pt x="9359" y="7266"/>
                    </a:lnTo>
                    <a:lnTo>
                      <a:pt x="10777" y="7002"/>
                    </a:lnTo>
                    <a:lnTo>
                      <a:pt x="21597" y="7002"/>
                    </a:lnTo>
                    <a:lnTo>
                      <a:pt x="21600" y="6113"/>
                    </a:lnTo>
                    <a:lnTo>
                      <a:pt x="15465" y="6113"/>
                    </a:lnTo>
                    <a:lnTo>
                      <a:pt x="15465" y="2502"/>
                    </a:lnTo>
                    <a:lnTo>
                      <a:pt x="21236" y="2502"/>
                    </a:lnTo>
                    <a:lnTo>
                      <a:pt x="20440" y="1249"/>
                    </a:lnTo>
                    <a:lnTo>
                      <a:pt x="19148" y="362"/>
                    </a:lnTo>
                    <a:lnTo>
                      <a:pt x="17492" y="16"/>
                    </a:lnTo>
                    <a:lnTo>
                      <a:pt x="16747" y="6"/>
                    </a:lnTo>
                    <a:lnTo>
                      <a:pt x="9646" y="6"/>
                    </a:lnTo>
                    <a:lnTo>
                      <a:pt x="6669" y="0"/>
                    </a:lnTo>
                    <a:close/>
                  </a:path>
                </a:pathLst>
              </a:custGeom>
              <a:solidFill>
                <a:srgbClr val="B8122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72" name="Figura"/>
              <p:cNvSpPr/>
              <p:nvPr/>
            </p:nvSpPr>
            <p:spPr>
              <a:xfrm>
                <a:off x="168624" y="0"/>
                <a:ext cx="124123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936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17903" y="2166"/>
                    </a:lnTo>
                    <a:lnTo>
                      <a:pt x="11936" y="0"/>
                    </a:lnTo>
                    <a:close/>
                  </a:path>
                </a:pathLst>
              </a:custGeom>
              <a:solidFill>
                <a:srgbClr val="B8122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78" name="object 10"/>
            <p:cNvGrpSpPr/>
            <p:nvPr/>
          </p:nvGrpSpPr>
          <p:grpSpPr>
            <a:xfrm>
              <a:off x="-2" y="25464"/>
              <a:ext cx="2301754" cy="605857"/>
              <a:chOff x="0" y="0"/>
              <a:chExt cx="2301752" cy="605856"/>
            </a:xfrm>
          </p:grpSpPr>
          <p:sp>
            <p:nvSpPr>
              <p:cNvPr id="74" name="Figura"/>
              <p:cNvSpPr/>
              <p:nvPr/>
            </p:nvSpPr>
            <p:spPr>
              <a:xfrm>
                <a:off x="-1" y="0"/>
                <a:ext cx="605754" cy="6058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12"/>
                    </a:moveTo>
                    <a:lnTo>
                      <a:pt x="21600" y="10807"/>
                    </a:lnTo>
                    <a:lnTo>
                      <a:pt x="21465" y="9061"/>
                    </a:lnTo>
                    <a:lnTo>
                      <a:pt x="21061" y="7404"/>
                    </a:lnTo>
                    <a:lnTo>
                      <a:pt x="20411" y="5860"/>
                    </a:lnTo>
                    <a:lnTo>
                      <a:pt x="19543" y="4454"/>
                    </a:lnTo>
                    <a:lnTo>
                      <a:pt x="18476" y="3203"/>
                    </a:lnTo>
                    <a:lnTo>
                      <a:pt x="17235" y="2128"/>
                    </a:lnTo>
                    <a:lnTo>
                      <a:pt x="15845" y="1250"/>
                    </a:lnTo>
                    <a:lnTo>
                      <a:pt x="14327" y="589"/>
                    </a:lnTo>
                    <a:lnTo>
                      <a:pt x="14008" y="505"/>
                    </a:lnTo>
                    <a:lnTo>
                      <a:pt x="14008" y="6228"/>
                    </a:lnTo>
                    <a:lnTo>
                      <a:pt x="13790" y="6228"/>
                    </a:lnTo>
                    <a:lnTo>
                      <a:pt x="13574" y="6227"/>
                    </a:lnTo>
                    <a:lnTo>
                      <a:pt x="12734" y="6230"/>
                    </a:lnTo>
                    <a:lnTo>
                      <a:pt x="11379" y="6713"/>
                    </a:lnTo>
                    <a:lnTo>
                      <a:pt x="11249" y="8134"/>
                    </a:lnTo>
                    <a:lnTo>
                      <a:pt x="11241" y="8511"/>
                    </a:lnTo>
                    <a:lnTo>
                      <a:pt x="13887" y="8511"/>
                    </a:lnTo>
                    <a:lnTo>
                      <a:pt x="13732" y="9519"/>
                    </a:lnTo>
                    <a:lnTo>
                      <a:pt x="13636" y="10126"/>
                    </a:lnTo>
                    <a:lnTo>
                      <a:pt x="13582" y="10402"/>
                    </a:lnTo>
                    <a:lnTo>
                      <a:pt x="13533" y="10788"/>
                    </a:lnTo>
                    <a:lnTo>
                      <a:pt x="13488" y="10807"/>
                    </a:lnTo>
                    <a:lnTo>
                      <a:pt x="11258" y="10805"/>
                    </a:lnTo>
                    <a:lnTo>
                      <a:pt x="11258" y="17661"/>
                    </a:lnTo>
                    <a:lnTo>
                      <a:pt x="8996" y="17661"/>
                    </a:lnTo>
                    <a:lnTo>
                      <a:pt x="8996" y="10807"/>
                    </a:lnTo>
                    <a:lnTo>
                      <a:pt x="7610" y="10807"/>
                    </a:lnTo>
                    <a:lnTo>
                      <a:pt x="7610" y="8525"/>
                    </a:lnTo>
                    <a:lnTo>
                      <a:pt x="7656" y="8521"/>
                    </a:lnTo>
                    <a:lnTo>
                      <a:pt x="7708" y="8515"/>
                    </a:lnTo>
                    <a:lnTo>
                      <a:pt x="8536" y="8514"/>
                    </a:lnTo>
                    <a:lnTo>
                      <a:pt x="8574" y="8514"/>
                    </a:lnTo>
                    <a:lnTo>
                      <a:pt x="8966" y="8519"/>
                    </a:lnTo>
                    <a:lnTo>
                      <a:pt x="8970" y="8513"/>
                    </a:lnTo>
                    <a:lnTo>
                      <a:pt x="8996" y="8477"/>
                    </a:lnTo>
                    <a:lnTo>
                      <a:pt x="8992" y="8134"/>
                    </a:lnTo>
                    <a:lnTo>
                      <a:pt x="8995" y="7025"/>
                    </a:lnTo>
                    <a:lnTo>
                      <a:pt x="9219" y="5480"/>
                    </a:lnTo>
                    <a:lnTo>
                      <a:pt x="10422" y="4140"/>
                    </a:lnTo>
                    <a:lnTo>
                      <a:pt x="14008" y="3953"/>
                    </a:lnTo>
                    <a:lnTo>
                      <a:pt x="14008" y="505"/>
                    </a:lnTo>
                    <a:lnTo>
                      <a:pt x="12707" y="165"/>
                    </a:lnTo>
                    <a:lnTo>
                      <a:pt x="11008" y="0"/>
                    </a:lnTo>
                    <a:lnTo>
                      <a:pt x="9208" y="117"/>
                    </a:lnTo>
                    <a:lnTo>
                      <a:pt x="7511" y="511"/>
                    </a:lnTo>
                    <a:lnTo>
                      <a:pt x="5934" y="1159"/>
                    </a:lnTo>
                    <a:lnTo>
                      <a:pt x="4500" y="2034"/>
                    </a:lnTo>
                    <a:lnTo>
                      <a:pt x="3227" y="3111"/>
                    </a:lnTo>
                    <a:lnTo>
                      <a:pt x="2137" y="4364"/>
                    </a:lnTo>
                    <a:lnTo>
                      <a:pt x="1249" y="5769"/>
                    </a:lnTo>
                    <a:lnTo>
                      <a:pt x="583" y="7300"/>
                    </a:lnTo>
                    <a:lnTo>
                      <a:pt x="160" y="8932"/>
                    </a:lnTo>
                    <a:lnTo>
                      <a:pt x="0" y="10638"/>
                    </a:lnTo>
                    <a:lnTo>
                      <a:pt x="123" y="12426"/>
                    </a:lnTo>
                    <a:lnTo>
                      <a:pt x="522" y="14115"/>
                    </a:lnTo>
                    <a:lnTo>
                      <a:pt x="1172" y="15684"/>
                    </a:lnTo>
                    <a:lnTo>
                      <a:pt x="2047" y="17113"/>
                    </a:lnTo>
                    <a:lnTo>
                      <a:pt x="3123" y="18382"/>
                    </a:lnTo>
                    <a:lnTo>
                      <a:pt x="4376" y="19469"/>
                    </a:lnTo>
                    <a:lnTo>
                      <a:pt x="5781" y="20355"/>
                    </a:lnTo>
                    <a:lnTo>
                      <a:pt x="7312" y="21020"/>
                    </a:lnTo>
                    <a:lnTo>
                      <a:pt x="8946" y="21442"/>
                    </a:lnTo>
                    <a:lnTo>
                      <a:pt x="10656" y="21600"/>
                    </a:lnTo>
                    <a:lnTo>
                      <a:pt x="12443" y="21475"/>
                    </a:lnTo>
                    <a:lnTo>
                      <a:pt x="14134" y="21073"/>
                    </a:lnTo>
                    <a:lnTo>
                      <a:pt x="15709" y="20418"/>
                    </a:lnTo>
                    <a:lnTo>
                      <a:pt x="17145" y="19536"/>
                    </a:lnTo>
                    <a:lnTo>
                      <a:pt x="18420" y="18449"/>
                    </a:lnTo>
                    <a:lnTo>
                      <a:pt x="19511" y="17183"/>
                    </a:lnTo>
                    <a:lnTo>
                      <a:pt x="20398" y="15762"/>
                    </a:lnTo>
                    <a:lnTo>
                      <a:pt x="21056" y="14210"/>
                    </a:lnTo>
                    <a:lnTo>
                      <a:pt x="21464" y="12552"/>
                    </a:lnTo>
                    <a:lnTo>
                      <a:pt x="21600" y="10812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75" name="Figura"/>
              <p:cNvSpPr/>
              <p:nvPr/>
            </p:nvSpPr>
            <p:spPr>
              <a:xfrm>
                <a:off x="2083614" y="240436"/>
                <a:ext cx="132655" cy="13264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9993"/>
                    </a:moveTo>
                    <a:lnTo>
                      <a:pt x="20564" y="6113"/>
                    </a:lnTo>
                    <a:lnTo>
                      <a:pt x="18186" y="2889"/>
                    </a:lnTo>
                    <a:lnTo>
                      <a:pt x="14803" y="720"/>
                    </a:lnTo>
                    <a:lnTo>
                      <a:pt x="10749" y="0"/>
                    </a:lnTo>
                    <a:lnTo>
                      <a:pt x="6713" y="753"/>
                    </a:lnTo>
                    <a:lnTo>
                      <a:pt x="3189" y="3125"/>
                    </a:lnTo>
                    <a:lnTo>
                      <a:pt x="759" y="6806"/>
                    </a:lnTo>
                    <a:lnTo>
                      <a:pt x="0" y="11487"/>
                    </a:lnTo>
                    <a:lnTo>
                      <a:pt x="1032" y="15412"/>
                    </a:lnTo>
                    <a:lnTo>
                      <a:pt x="3505" y="18738"/>
                    </a:lnTo>
                    <a:lnTo>
                      <a:pt x="7128" y="20965"/>
                    </a:lnTo>
                    <a:lnTo>
                      <a:pt x="11606" y="21600"/>
                    </a:lnTo>
                    <a:lnTo>
                      <a:pt x="15227" y="20647"/>
                    </a:lnTo>
                    <a:lnTo>
                      <a:pt x="18542" y="18330"/>
                    </a:lnTo>
                    <a:lnTo>
                      <a:pt x="20889" y="14746"/>
                    </a:lnTo>
                    <a:lnTo>
                      <a:pt x="21600" y="9993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76" name="Cuadrado"/>
              <p:cNvSpPr/>
              <p:nvPr/>
            </p:nvSpPr>
            <p:spPr>
              <a:xfrm>
                <a:off x="2231570" y="161720"/>
                <a:ext cx="63287" cy="63172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77" name="Figura"/>
              <p:cNvSpPr/>
              <p:nvPr/>
            </p:nvSpPr>
            <p:spPr>
              <a:xfrm>
                <a:off x="1998054" y="267944"/>
                <a:ext cx="303699" cy="19102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511"/>
                    </a:moveTo>
                    <a:lnTo>
                      <a:pt x="21599" y="335"/>
                    </a:lnTo>
                    <a:lnTo>
                      <a:pt x="21576" y="172"/>
                    </a:lnTo>
                    <a:lnTo>
                      <a:pt x="21564" y="0"/>
                    </a:lnTo>
                    <a:lnTo>
                      <a:pt x="17634" y="0"/>
                    </a:lnTo>
                    <a:lnTo>
                      <a:pt x="18135" y="4254"/>
                    </a:lnTo>
                    <a:lnTo>
                      <a:pt x="17774" y="8039"/>
                    </a:lnTo>
                    <a:lnTo>
                      <a:pt x="16756" y="11210"/>
                    </a:lnTo>
                    <a:lnTo>
                      <a:pt x="15286" y="13615"/>
                    </a:lnTo>
                    <a:lnTo>
                      <a:pt x="13202" y="15415"/>
                    </a:lnTo>
                    <a:lnTo>
                      <a:pt x="10997" y="16060"/>
                    </a:lnTo>
                    <a:lnTo>
                      <a:pt x="8811" y="15617"/>
                    </a:lnTo>
                    <a:lnTo>
                      <a:pt x="6786" y="14151"/>
                    </a:lnTo>
                    <a:lnTo>
                      <a:pt x="5135" y="11794"/>
                    </a:lnTo>
                    <a:lnTo>
                      <a:pt x="3945" y="8542"/>
                    </a:lnTo>
                    <a:lnTo>
                      <a:pt x="3466" y="4565"/>
                    </a:lnTo>
                    <a:lnTo>
                      <a:pt x="3955" y="34"/>
                    </a:lnTo>
                    <a:lnTo>
                      <a:pt x="21" y="34"/>
                    </a:lnTo>
                    <a:lnTo>
                      <a:pt x="0" y="332"/>
                    </a:lnTo>
                    <a:lnTo>
                      <a:pt x="5" y="17962"/>
                    </a:lnTo>
                    <a:lnTo>
                      <a:pt x="25" y="18185"/>
                    </a:lnTo>
                    <a:lnTo>
                      <a:pt x="2684" y="21571"/>
                    </a:lnTo>
                    <a:lnTo>
                      <a:pt x="15161" y="21588"/>
                    </a:lnTo>
                    <a:lnTo>
                      <a:pt x="17209" y="21600"/>
                    </a:lnTo>
                    <a:lnTo>
                      <a:pt x="20197" y="21161"/>
                    </a:lnTo>
                    <a:lnTo>
                      <a:pt x="21424" y="19041"/>
                    </a:lnTo>
                    <a:lnTo>
                      <a:pt x="21600" y="1751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</p:grp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30"/>
          <p:cNvSpPr/>
          <p:nvPr/>
        </p:nvSpPr>
        <p:spPr>
          <a:xfrm>
            <a:off x="1898546" y="10270163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2" name="object 2"/>
          <p:cNvSpPr txBox="1"/>
          <p:nvPr/>
        </p:nvSpPr>
        <p:spPr>
          <a:xfrm>
            <a:off x="6052987" y="970870"/>
            <a:ext cx="9203692" cy="462656"/>
          </a:xfrm>
          <a:prstGeom prst="rect">
            <a:avLst/>
          </a:prstGeom>
          <a:solidFill>
            <a:srgbClr val="2C2C2C"/>
          </a:solidFill>
          <a:ln w="5455">
            <a:solidFill>
              <a:srgbClr val="00000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254000" algn="ctr">
              <a:spcBef>
                <a:spcPts val="700"/>
              </a:spcBef>
              <a:defRPr sz="2500" spc="25">
                <a:solidFill>
                  <a:srgbClr val="F7ECEC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pPr>
            <a:r>
              <a:t>DESIGNACIONES </a:t>
            </a:r>
            <a:r>
              <a:rPr spc="-50"/>
              <a:t>ARBITRALES </a:t>
            </a:r>
            <a:r>
              <a:rPr spc="-65"/>
              <a:t>TERCERA</a:t>
            </a:r>
            <a:r>
              <a:rPr spc="-204"/>
              <a:t> </a:t>
            </a:r>
            <a:r>
              <a:rPr spc="70"/>
              <a:t>DIVISIÓN</a:t>
            </a:r>
          </a:p>
        </p:txBody>
      </p:sp>
      <p:sp>
        <p:nvSpPr>
          <p:cNvPr id="83" name="object 3"/>
          <p:cNvSpPr/>
          <p:nvPr/>
        </p:nvSpPr>
        <p:spPr>
          <a:xfrm>
            <a:off x="1955164" y="82323"/>
            <a:ext cx="1492774" cy="17780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4" name="object 4"/>
          <p:cNvSpPr/>
          <p:nvPr/>
        </p:nvSpPr>
        <p:spPr>
          <a:xfrm>
            <a:off x="1898546" y="2509573"/>
            <a:ext cx="16164942" cy="676496"/>
          </a:xfrm>
          <a:prstGeom prst="rect">
            <a:avLst/>
          </a:prstGeom>
          <a:solidFill>
            <a:srgbClr val="B8122B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5" name="object 5"/>
          <p:cNvSpPr txBox="1"/>
          <p:nvPr/>
        </p:nvSpPr>
        <p:spPr>
          <a:xfrm>
            <a:off x="2310919" y="2058055"/>
            <a:ext cx="3750947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100" spc="12">
                <a:solidFill>
                  <a:srgbClr val="090909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pPr>
            <a:r>
              <a:t>SUBGRUPO </a:t>
            </a:r>
            <a:r>
              <a:rPr spc="58"/>
              <a:t>-A </a:t>
            </a:r>
            <a:r>
              <a:rPr spc="21"/>
              <a:t>| </a:t>
            </a:r>
            <a:r>
              <a:rPr spc="33"/>
              <a:t>JORNADA</a:t>
            </a:r>
            <a:r>
              <a:rPr spc="-273"/>
              <a:t> </a:t>
            </a:r>
            <a:r>
              <a:rPr spc="130"/>
              <a:t>7</a:t>
            </a:r>
          </a:p>
        </p:txBody>
      </p:sp>
      <p:sp>
        <p:nvSpPr>
          <p:cNvPr id="86" name="object 6"/>
          <p:cNvSpPr txBox="1"/>
          <p:nvPr/>
        </p:nvSpPr>
        <p:spPr>
          <a:xfrm>
            <a:off x="1898546" y="2641654"/>
            <a:ext cx="1617599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099819" algn="ctr">
              <a:spcBef>
                <a:spcPts val="1000"/>
              </a:spcBef>
              <a:defRPr sz="2500" spc="15">
                <a:solidFill>
                  <a:srgbClr val="F7ECEC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lvl1pPr>
          </a:lstStyle>
          <a:p>
            <a:r>
              <a:t>PARTIDO</a:t>
            </a:r>
          </a:p>
        </p:txBody>
      </p:sp>
      <p:sp>
        <p:nvSpPr>
          <p:cNvPr id="87" name="object 7"/>
          <p:cNvSpPr/>
          <p:nvPr/>
        </p:nvSpPr>
        <p:spPr>
          <a:xfrm>
            <a:off x="1898546" y="3382471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8" name="object 8"/>
          <p:cNvSpPr/>
          <p:nvPr/>
        </p:nvSpPr>
        <p:spPr>
          <a:xfrm>
            <a:off x="1904001" y="4195355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9" name="object 9"/>
          <p:cNvSpPr/>
          <p:nvPr/>
        </p:nvSpPr>
        <p:spPr>
          <a:xfrm>
            <a:off x="1898546" y="4959139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0" name="object 10"/>
          <p:cNvSpPr/>
          <p:nvPr/>
        </p:nvSpPr>
        <p:spPr>
          <a:xfrm>
            <a:off x="1909457" y="5733834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1" name="object 11"/>
          <p:cNvSpPr/>
          <p:nvPr/>
        </p:nvSpPr>
        <p:spPr>
          <a:xfrm>
            <a:off x="1909457" y="6503072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2" name="object 29"/>
          <p:cNvSpPr/>
          <p:nvPr/>
        </p:nvSpPr>
        <p:spPr>
          <a:xfrm>
            <a:off x="1904001" y="7834238"/>
            <a:ext cx="16164942" cy="676497"/>
          </a:xfrm>
          <a:prstGeom prst="rect">
            <a:avLst/>
          </a:prstGeom>
          <a:solidFill>
            <a:srgbClr val="B8122B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3" name="object 30"/>
          <p:cNvSpPr/>
          <p:nvPr/>
        </p:nvSpPr>
        <p:spPr>
          <a:xfrm>
            <a:off x="1904001" y="9498196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4" name="object 31"/>
          <p:cNvSpPr/>
          <p:nvPr/>
        </p:nvSpPr>
        <p:spPr>
          <a:xfrm>
            <a:off x="1904001" y="11042129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5" name="object 32"/>
          <p:cNvSpPr/>
          <p:nvPr/>
        </p:nvSpPr>
        <p:spPr>
          <a:xfrm>
            <a:off x="1898546" y="11838647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6" name="object 33"/>
          <p:cNvSpPr txBox="1"/>
          <p:nvPr/>
        </p:nvSpPr>
        <p:spPr>
          <a:xfrm>
            <a:off x="2247611" y="7355443"/>
            <a:ext cx="3798571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100" spc="12">
                <a:solidFill>
                  <a:srgbClr val="050505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pPr>
            <a:r>
              <a:t>SUBGRUPO </a:t>
            </a:r>
            <a:r>
              <a:rPr spc="79"/>
              <a:t>- </a:t>
            </a:r>
            <a:r>
              <a:rPr spc="-95"/>
              <a:t>B </a:t>
            </a:r>
            <a:r>
              <a:rPr spc="21"/>
              <a:t>| </a:t>
            </a:r>
            <a:r>
              <a:rPr spc="33"/>
              <a:t>JORNADA</a:t>
            </a:r>
            <a:r>
              <a:rPr spc="-235"/>
              <a:t> </a:t>
            </a:r>
            <a:r>
              <a:rPr spc="130"/>
              <a:t>7</a:t>
            </a:r>
          </a:p>
        </p:txBody>
      </p:sp>
      <p:sp>
        <p:nvSpPr>
          <p:cNvPr id="97" name="object 34"/>
          <p:cNvSpPr txBox="1"/>
          <p:nvPr/>
        </p:nvSpPr>
        <p:spPr>
          <a:xfrm>
            <a:off x="1898546" y="7939013"/>
            <a:ext cx="1617599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881380" algn="ctr">
              <a:spcBef>
                <a:spcPts val="800"/>
              </a:spcBef>
              <a:defRPr sz="2500" spc="15">
                <a:solidFill>
                  <a:srgbClr val="F7ECEC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lvl1pPr>
          </a:lstStyle>
          <a:p>
            <a:r>
              <a:t>PARTIDO</a:t>
            </a:r>
          </a:p>
        </p:txBody>
      </p:sp>
      <p:grpSp>
        <p:nvGrpSpPr>
          <p:cNvPr id="102" name="object 35"/>
          <p:cNvGrpSpPr/>
          <p:nvPr/>
        </p:nvGrpSpPr>
        <p:grpSpPr>
          <a:xfrm>
            <a:off x="4005148" y="7693484"/>
            <a:ext cx="12955120" cy="972810"/>
            <a:chOff x="0" y="0"/>
            <a:chExt cx="12955119" cy="972809"/>
          </a:xfrm>
        </p:grpSpPr>
        <p:sp>
          <p:nvSpPr>
            <p:cNvPr id="98" name="Figura"/>
            <p:cNvSpPr/>
            <p:nvPr/>
          </p:nvSpPr>
          <p:spPr>
            <a:xfrm>
              <a:off x="11980621" y="-1"/>
              <a:ext cx="974499" cy="9728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565" y="0"/>
                  </a:lnTo>
                  <a:lnTo>
                    <a:pt x="21565" y="8470"/>
                  </a:lnTo>
                  <a:lnTo>
                    <a:pt x="21544" y="8705"/>
                  </a:lnTo>
                  <a:lnTo>
                    <a:pt x="21156" y="9579"/>
                  </a:lnTo>
                  <a:lnTo>
                    <a:pt x="20478" y="10372"/>
                  </a:lnTo>
                  <a:lnTo>
                    <a:pt x="20216" y="10650"/>
                  </a:lnTo>
                  <a:lnTo>
                    <a:pt x="19984" y="10903"/>
                  </a:lnTo>
                  <a:lnTo>
                    <a:pt x="19927" y="10967"/>
                  </a:lnTo>
                  <a:lnTo>
                    <a:pt x="19874" y="11074"/>
                  </a:lnTo>
                  <a:lnTo>
                    <a:pt x="19884" y="11153"/>
                  </a:lnTo>
                  <a:lnTo>
                    <a:pt x="19894" y="12129"/>
                  </a:lnTo>
                  <a:lnTo>
                    <a:pt x="19681" y="13065"/>
                  </a:lnTo>
                  <a:lnTo>
                    <a:pt x="19268" y="13932"/>
                  </a:lnTo>
                  <a:lnTo>
                    <a:pt x="18678" y="14703"/>
                  </a:lnTo>
                  <a:lnTo>
                    <a:pt x="17935" y="15349"/>
                  </a:lnTo>
                  <a:lnTo>
                    <a:pt x="17061" y="15844"/>
                  </a:lnTo>
                  <a:lnTo>
                    <a:pt x="16080" y="16158"/>
                  </a:lnTo>
                  <a:lnTo>
                    <a:pt x="15039" y="16287"/>
                  </a:lnTo>
                  <a:lnTo>
                    <a:pt x="14053" y="16218"/>
                  </a:lnTo>
                  <a:lnTo>
                    <a:pt x="13133" y="15939"/>
                  </a:lnTo>
                  <a:lnTo>
                    <a:pt x="12288" y="15438"/>
                  </a:lnTo>
                  <a:lnTo>
                    <a:pt x="11529" y="14701"/>
                  </a:lnTo>
                  <a:lnTo>
                    <a:pt x="11075" y="14163"/>
                  </a:lnTo>
                  <a:lnTo>
                    <a:pt x="10614" y="13632"/>
                  </a:lnTo>
                  <a:lnTo>
                    <a:pt x="9640" y="12524"/>
                  </a:lnTo>
                  <a:lnTo>
                    <a:pt x="9588" y="12477"/>
                  </a:lnTo>
                  <a:lnTo>
                    <a:pt x="9531" y="12421"/>
                  </a:lnTo>
                  <a:lnTo>
                    <a:pt x="5906" y="14703"/>
                  </a:lnTo>
                  <a:lnTo>
                    <a:pt x="2710" y="16730"/>
                  </a:lnTo>
                  <a:lnTo>
                    <a:pt x="2352" y="16896"/>
                  </a:lnTo>
                  <a:lnTo>
                    <a:pt x="1337" y="16709"/>
                  </a:lnTo>
                  <a:lnTo>
                    <a:pt x="761" y="16081"/>
                  </a:lnTo>
                  <a:lnTo>
                    <a:pt x="479" y="15225"/>
                  </a:lnTo>
                  <a:lnTo>
                    <a:pt x="714" y="15395"/>
                  </a:lnTo>
                  <a:lnTo>
                    <a:pt x="947" y="15531"/>
                  </a:lnTo>
                  <a:lnTo>
                    <a:pt x="1188" y="15627"/>
                  </a:lnTo>
                  <a:lnTo>
                    <a:pt x="1443" y="15683"/>
                  </a:lnTo>
                  <a:lnTo>
                    <a:pt x="1606" y="15704"/>
                  </a:lnTo>
                  <a:lnTo>
                    <a:pt x="1737" y="15680"/>
                  </a:lnTo>
                  <a:lnTo>
                    <a:pt x="1967" y="15538"/>
                  </a:lnTo>
                  <a:lnTo>
                    <a:pt x="3323" y="14701"/>
                  </a:lnTo>
                  <a:lnTo>
                    <a:pt x="7514" y="12122"/>
                  </a:lnTo>
                  <a:lnTo>
                    <a:pt x="9527" y="10889"/>
                  </a:lnTo>
                  <a:lnTo>
                    <a:pt x="10102" y="10833"/>
                  </a:lnTo>
                  <a:lnTo>
                    <a:pt x="10369" y="10833"/>
                  </a:lnTo>
                  <a:lnTo>
                    <a:pt x="10586" y="10837"/>
                  </a:lnTo>
                  <a:lnTo>
                    <a:pt x="10973" y="10854"/>
                  </a:lnTo>
                  <a:lnTo>
                    <a:pt x="11001" y="10832"/>
                  </a:lnTo>
                  <a:lnTo>
                    <a:pt x="11039" y="10803"/>
                  </a:lnTo>
                  <a:lnTo>
                    <a:pt x="11087" y="10671"/>
                  </a:lnTo>
                  <a:lnTo>
                    <a:pt x="11096" y="10650"/>
                  </a:lnTo>
                  <a:lnTo>
                    <a:pt x="11509" y="9790"/>
                  </a:lnTo>
                  <a:lnTo>
                    <a:pt x="12103" y="9016"/>
                  </a:lnTo>
                  <a:lnTo>
                    <a:pt x="13424" y="8057"/>
                  </a:lnTo>
                  <a:lnTo>
                    <a:pt x="14994" y="7628"/>
                  </a:lnTo>
                  <a:lnTo>
                    <a:pt x="15959" y="7611"/>
                  </a:lnTo>
                  <a:lnTo>
                    <a:pt x="16874" y="7776"/>
                  </a:lnTo>
                  <a:lnTo>
                    <a:pt x="17734" y="8129"/>
                  </a:lnTo>
                  <a:lnTo>
                    <a:pt x="18535" y="8679"/>
                  </a:lnTo>
                  <a:lnTo>
                    <a:pt x="19243" y="9477"/>
                  </a:lnTo>
                  <a:lnTo>
                    <a:pt x="19466" y="9859"/>
                  </a:lnTo>
                  <a:lnTo>
                    <a:pt x="19508" y="9931"/>
                  </a:lnTo>
                  <a:lnTo>
                    <a:pt x="20280" y="9344"/>
                  </a:lnTo>
                  <a:lnTo>
                    <a:pt x="20600" y="8802"/>
                  </a:lnTo>
                  <a:lnTo>
                    <a:pt x="20597" y="8592"/>
                  </a:lnTo>
                  <a:lnTo>
                    <a:pt x="19651" y="8156"/>
                  </a:lnTo>
                  <a:lnTo>
                    <a:pt x="19062" y="8080"/>
                  </a:lnTo>
                  <a:lnTo>
                    <a:pt x="18570" y="8024"/>
                  </a:lnTo>
                  <a:lnTo>
                    <a:pt x="18093" y="7915"/>
                  </a:lnTo>
                  <a:lnTo>
                    <a:pt x="17616" y="7776"/>
                  </a:lnTo>
                  <a:lnTo>
                    <a:pt x="17153" y="7639"/>
                  </a:lnTo>
                  <a:lnTo>
                    <a:pt x="17019" y="7611"/>
                  </a:lnTo>
                  <a:lnTo>
                    <a:pt x="16283" y="7457"/>
                  </a:lnTo>
                  <a:lnTo>
                    <a:pt x="15412" y="7401"/>
                  </a:lnTo>
                  <a:lnTo>
                    <a:pt x="14544" y="7483"/>
                  </a:lnTo>
                  <a:lnTo>
                    <a:pt x="13682" y="7716"/>
                  </a:lnTo>
                  <a:lnTo>
                    <a:pt x="12843" y="8121"/>
                  </a:lnTo>
                  <a:lnTo>
                    <a:pt x="12131" y="8668"/>
                  </a:lnTo>
                  <a:lnTo>
                    <a:pt x="11541" y="9346"/>
                  </a:lnTo>
                  <a:lnTo>
                    <a:pt x="10918" y="10388"/>
                  </a:lnTo>
                  <a:lnTo>
                    <a:pt x="10745" y="10558"/>
                  </a:lnTo>
                  <a:lnTo>
                    <a:pt x="10528" y="10646"/>
                  </a:lnTo>
                  <a:lnTo>
                    <a:pt x="10250" y="10650"/>
                  </a:lnTo>
                  <a:lnTo>
                    <a:pt x="9908" y="10648"/>
                  </a:lnTo>
                  <a:lnTo>
                    <a:pt x="9586" y="10718"/>
                  </a:lnTo>
                  <a:lnTo>
                    <a:pt x="9278" y="10845"/>
                  </a:lnTo>
                  <a:lnTo>
                    <a:pt x="8974" y="11014"/>
                  </a:lnTo>
                  <a:lnTo>
                    <a:pt x="7157" y="12123"/>
                  </a:lnTo>
                  <a:lnTo>
                    <a:pt x="2898" y="14703"/>
                  </a:lnTo>
                  <a:lnTo>
                    <a:pt x="1539" y="15528"/>
                  </a:lnTo>
                  <a:lnTo>
                    <a:pt x="1405" y="15538"/>
                  </a:lnTo>
                  <a:lnTo>
                    <a:pt x="1233" y="15473"/>
                  </a:lnTo>
                  <a:lnTo>
                    <a:pt x="800" y="15225"/>
                  </a:lnTo>
                  <a:lnTo>
                    <a:pt x="602" y="15111"/>
                  </a:lnTo>
                  <a:lnTo>
                    <a:pt x="200" y="14604"/>
                  </a:lnTo>
                  <a:lnTo>
                    <a:pt x="40" y="13975"/>
                  </a:lnTo>
                  <a:lnTo>
                    <a:pt x="135" y="13246"/>
                  </a:lnTo>
                  <a:lnTo>
                    <a:pt x="3719" y="10646"/>
                  </a:lnTo>
                  <a:lnTo>
                    <a:pt x="5574" y="9344"/>
                  </a:lnTo>
                  <a:lnTo>
                    <a:pt x="7500" y="8004"/>
                  </a:lnTo>
                  <a:lnTo>
                    <a:pt x="8321" y="7798"/>
                  </a:lnTo>
                  <a:lnTo>
                    <a:pt x="8536" y="7765"/>
                  </a:lnTo>
                  <a:lnTo>
                    <a:pt x="8665" y="7688"/>
                  </a:lnTo>
                  <a:lnTo>
                    <a:pt x="8784" y="7487"/>
                  </a:lnTo>
                  <a:lnTo>
                    <a:pt x="9369" y="6651"/>
                  </a:lnTo>
                  <a:lnTo>
                    <a:pt x="10052" y="5953"/>
                  </a:lnTo>
                  <a:lnTo>
                    <a:pt x="10837" y="5399"/>
                  </a:lnTo>
                  <a:lnTo>
                    <a:pt x="11722" y="4993"/>
                  </a:lnTo>
                  <a:lnTo>
                    <a:pt x="12712" y="4742"/>
                  </a:lnTo>
                  <a:lnTo>
                    <a:pt x="13393" y="4694"/>
                  </a:lnTo>
                  <a:lnTo>
                    <a:pt x="14058" y="4771"/>
                  </a:lnTo>
                  <a:lnTo>
                    <a:pt x="15331" y="5231"/>
                  </a:lnTo>
                  <a:lnTo>
                    <a:pt x="16428" y="5928"/>
                  </a:lnTo>
                  <a:lnTo>
                    <a:pt x="17315" y="6879"/>
                  </a:lnTo>
                  <a:lnTo>
                    <a:pt x="17399" y="7003"/>
                  </a:lnTo>
                  <a:lnTo>
                    <a:pt x="17502" y="7038"/>
                  </a:lnTo>
                  <a:lnTo>
                    <a:pt x="18382" y="7086"/>
                  </a:lnTo>
                  <a:lnTo>
                    <a:pt x="19833" y="7289"/>
                  </a:lnTo>
                  <a:lnTo>
                    <a:pt x="20733" y="7572"/>
                  </a:lnTo>
                  <a:lnTo>
                    <a:pt x="21434" y="8058"/>
                  </a:lnTo>
                  <a:lnTo>
                    <a:pt x="21565" y="8470"/>
                  </a:lnTo>
                  <a:lnTo>
                    <a:pt x="21565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99" name="object 37"/>
            <p:cNvSpPr/>
            <p:nvPr/>
          </p:nvSpPr>
          <p:spPr>
            <a:xfrm>
              <a:off x="12420473" y="229111"/>
              <a:ext cx="332204" cy="16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74" y="0"/>
                  </a:moveTo>
                  <a:lnTo>
                    <a:pt x="7078" y="794"/>
                  </a:lnTo>
                  <a:lnTo>
                    <a:pt x="4558" y="2736"/>
                  </a:lnTo>
                  <a:lnTo>
                    <a:pt x="2178" y="5844"/>
                  </a:lnTo>
                  <a:lnTo>
                    <a:pt x="0" y="10136"/>
                  </a:lnTo>
                  <a:lnTo>
                    <a:pt x="5229" y="21600"/>
                  </a:lnTo>
                  <a:lnTo>
                    <a:pt x="7583" y="17346"/>
                  </a:lnTo>
                  <a:lnTo>
                    <a:pt x="10101" y="14326"/>
                  </a:lnTo>
                  <a:lnTo>
                    <a:pt x="12772" y="12441"/>
                  </a:lnTo>
                  <a:lnTo>
                    <a:pt x="15585" y="11592"/>
                  </a:lnTo>
                  <a:lnTo>
                    <a:pt x="18531" y="11680"/>
                  </a:lnTo>
                  <a:lnTo>
                    <a:pt x="21600" y="12606"/>
                  </a:lnTo>
                  <a:lnTo>
                    <a:pt x="19566" y="7935"/>
                  </a:lnTo>
                  <a:lnTo>
                    <a:pt x="17293" y="4321"/>
                  </a:lnTo>
                  <a:lnTo>
                    <a:pt x="14845" y="1782"/>
                  </a:lnTo>
                  <a:lnTo>
                    <a:pt x="12285" y="335"/>
                  </a:lnTo>
                  <a:lnTo>
                    <a:pt x="9674" y="0"/>
                  </a:lnTo>
                  <a:close/>
                </a:path>
              </a:pathLst>
            </a:custGeom>
            <a:solidFill>
              <a:srgbClr val="B8122B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00" name="object 38"/>
            <p:cNvSpPr/>
            <p:nvPr/>
          </p:nvSpPr>
          <p:spPr>
            <a:xfrm>
              <a:off x="12337086" y="317725"/>
              <a:ext cx="152627" cy="146463"/>
            </a:xfrm>
            <a:prstGeom prst="rect">
              <a:avLst/>
            </a:prstGeom>
            <a:blipFill rotWithShape="1">
              <a:blip r:embed="rId3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01" name="object 39"/>
            <p:cNvSpPr/>
            <p:nvPr/>
          </p:nvSpPr>
          <p:spPr>
            <a:xfrm>
              <a:off x="0" y="169410"/>
              <a:ext cx="604831" cy="626015"/>
            </a:xfrm>
            <a:prstGeom prst="rect">
              <a:avLst/>
            </a:prstGeom>
            <a:blipFill rotWithShape="1">
              <a:blip r:embed="rId4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103" name="object 40"/>
          <p:cNvSpPr txBox="1"/>
          <p:nvPr/>
        </p:nvSpPr>
        <p:spPr>
          <a:xfrm>
            <a:off x="1898546" y="8718046"/>
            <a:ext cx="16175992" cy="626485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500"/>
              </a:spcBef>
              <a:tabLst>
                <a:tab pos="5181600" algn="l"/>
                <a:tab pos="10045700" algn="l"/>
                <a:tab pos="13639800" algn="l"/>
              </a:tabLst>
              <a:defRPr sz="3800" i="1" spc="67" baseline="2177">
                <a:latin typeface="Calibri"/>
                <a:ea typeface="Calibri"/>
                <a:cs typeface="Calibri"/>
                <a:sym typeface="Calibri"/>
              </a:defRPr>
            </a:pPr>
            <a:r>
              <a:rPr spc="-14"/>
              <a:t>	</a:t>
            </a:r>
            <a:r>
              <a:rPr i="0" spc="-142"/>
              <a:t>	</a:t>
            </a:r>
            <a:r>
              <a:rPr sz="2500" i="0" spc="80" baseline="0"/>
              <a:t>	</a:t>
            </a:r>
            <a:r>
              <a:rPr sz="2500" i="0" spc="40" baseline="0"/>
              <a:t>	</a:t>
            </a:r>
          </a:p>
        </p:txBody>
      </p:sp>
      <p:sp>
        <p:nvSpPr>
          <p:cNvPr id="104" name="object 51"/>
          <p:cNvSpPr/>
          <p:nvPr/>
        </p:nvSpPr>
        <p:spPr>
          <a:xfrm>
            <a:off x="1898546" y="12929768"/>
            <a:ext cx="16164942" cy="676497"/>
          </a:xfrm>
          <a:prstGeom prst="rect">
            <a:avLst/>
          </a:prstGeom>
          <a:solidFill>
            <a:srgbClr val="B8122B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05" name="object 52"/>
          <p:cNvSpPr txBox="1"/>
          <p:nvPr/>
        </p:nvSpPr>
        <p:spPr>
          <a:xfrm>
            <a:off x="1898546" y="13122172"/>
            <a:ext cx="1617599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094738">
              <a:spcBef>
                <a:spcPts val="1500"/>
              </a:spcBef>
              <a:defRPr sz="2500" spc="50">
                <a:solidFill>
                  <a:srgbClr val="F7ECEC"/>
                </a:solidFill>
                <a:latin typeface="BrandonGrotesque-Regular"/>
                <a:ea typeface="BrandonGrotesque-Regular"/>
                <a:cs typeface="BrandonGrotesque-Regular"/>
                <a:sym typeface="BrandonGrotesque-Regular"/>
              </a:defRPr>
            </a:pPr>
            <a:r>
              <a:t>SÍGUENOS </a:t>
            </a:r>
            <a:r>
              <a:rPr spc="35"/>
              <a:t>EN</a:t>
            </a:r>
            <a:r>
              <a:rPr spc="-125"/>
              <a:t> </a:t>
            </a:r>
            <a:r>
              <a:rPr spc="-20">
                <a:latin typeface="BrandonGrotesque-Bold"/>
                <a:ea typeface="BrandonGrotesque-Bold"/>
                <a:cs typeface="BrandonGrotesque-Bold"/>
                <a:sym typeface="BrandonGrotesque-Bold"/>
              </a:rPr>
              <a:t>@FFIB_CAFIB</a:t>
            </a:r>
          </a:p>
        </p:txBody>
      </p:sp>
      <p:sp>
        <p:nvSpPr>
          <p:cNvPr id="106" name="object 53"/>
          <p:cNvSpPr/>
          <p:nvPr/>
        </p:nvSpPr>
        <p:spPr>
          <a:xfrm>
            <a:off x="16085120" y="452925"/>
            <a:ext cx="945244" cy="13745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118" name="object 54"/>
          <p:cNvGrpSpPr/>
          <p:nvPr/>
        </p:nvGrpSpPr>
        <p:grpSpPr>
          <a:xfrm>
            <a:off x="14701530" y="12940679"/>
            <a:ext cx="2466408" cy="660138"/>
            <a:chOff x="-1" y="0"/>
            <a:chExt cx="2466406" cy="660136"/>
          </a:xfrm>
        </p:grpSpPr>
        <p:grpSp>
          <p:nvGrpSpPr>
            <p:cNvPr id="109" name="object 55"/>
            <p:cNvGrpSpPr/>
            <p:nvPr/>
          </p:nvGrpSpPr>
          <p:grpSpPr>
            <a:xfrm>
              <a:off x="821792" y="-1"/>
              <a:ext cx="1644614" cy="660137"/>
              <a:chOff x="0" y="0"/>
              <a:chExt cx="1644613" cy="660136"/>
            </a:xfrm>
          </p:grpSpPr>
          <p:sp>
            <p:nvSpPr>
              <p:cNvPr id="107" name="Figura"/>
              <p:cNvSpPr/>
              <p:nvPr/>
            </p:nvSpPr>
            <p:spPr>
              <a:xfrm>
                <a:off x="0" y="36563"/>
                <a:ext cx="704471" cy="5744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611"/>
                    </a:moveTo>
                    <a:lnTo>
                      <a:pt x="21382" y="2677"/>
                    </a:lnTo>
                    <a:lnTo>
                      <a:pt x="21190" y="2774"/>
                    </a:lnTo>
                    <a:lnTo>
                      <a:pt x="20796" y="2943"/>
                    </a:lnTo>
                    <a:lnTo>
                      <a:pt x="19575" y="3324"/>
                    </a:lnTo>
                    <a:lnTo>
                      <a:pt x="19372" y="3360"/>
                    </a:lnTo>
                    <a:lnTo>
                      <a:pt x="19171" y="3402"/>
                    </a:lnTo>
                    <a:lnTo>
                      <a:pt x="19786" y="2797"/>
                    </a:lnTo>
                    <a:lnTo>
                      <a:pt x="20300" y="2104"/>
                    </a:lnTo>
                    <a:lnTo>
                      <a:pt x="20709" y="1317"/>
                    </a:lnTo>
                    <a:lnTo>
                      <a:pt x="21007" y="428"/>
                    </a:lnTo>
                    <a:lnTo>
                      <a:pt x="20979" y="428"/>
                    </a:lnTo>
                    <a:lnTo>
                      <a:pt x="20320" y="856"/>
                    </a:lnTo>
                    <a:lnTo>
                      <a:pt x="19675" y="1198"/>
                    </a:lnTo>
                    <a:lnTo>
                      <a:pt x="19010" y="1479"/>
                    </a:lnTo>
                    <a:lnTo>
                      <a:pt x="18326" y="1696"/>
                    </a:lnTo>
                    <a:lnTo>
                      <a:pt x="18236" y="1721"/>
                    </a:lnTo>
                    <a:lnTo>
                      <a:pt x="18178" y="1703"/>
                    </a:lnTo>
                    <a:lnTo>
                      <a:pt x="18111" y="1620"/>
                    </a:lnTo>
                    <a:lnTo>
                      <a:pt x="17849" y="1317"/>
                    </a:lnTo>
                    <a:lnTo>
                      <a:pt x="16283" y="249"/>
                    </a:lnTo>
                    <a:lnTo>
                      <a:pt x="14898" y="0"/>
                    </a:lnTo>
                    <a:lnTo>
                      <a:pt x="14185" y="88"/>
                    </a:lnTo>
                    <a:lnTo>
                      <a:pt x="12444" y="943"/>
                    </a:lnTo>
                    <a:lnTo>
                      <a:pt x="11157" y="2624"/>
                    </a:lnTo>
                    <a:lnTo>
                      <a:pt x="10606" y="4272"/>
                    </a:lnTo>
                    <a:lnTo>
                      <a:pt x="10511" y="5147"/>
                    </a:lnTo>
                    <a:lnTo>
                      <a:pt x="10532" y="6054"/>
                    </a:lnTo>
                    <a:lnTo>
                      <a:pt x="10550" y="6261"/>
                    </a:lnTo>
                    <a:lnTo>
                      <a:pt x="10579" y="6468"/>
                    </a:lnTo>
                    <a:lnTo>
                      <a:pt x="10606" y="6701"/>
                    </a:lnTo>
                    <a:lnTo>
                      <a:pt x="9059" y="6467"/>
                    </a:lnTo>
                    <a:lnTo>
                      <a:pt x="7594" y="6039"/>
                    </a:lnTo>
                    <a:lnTo>
                      <a:pt x="6211" y="5417"/>
                    </a:lnTo>
                    <a:lnTo>
                      <a:pt x="4908" y="4602"/>
                    </a:lnTo>
                    <a:lnTo>
                      <a:pt x="3684" y="3595"/>
                    </a:lnTo>
                    <a:lnTo>
                      <a:pt x="2540" y="2395"/>
                    </a:lnTo>
                    <a:lnTo>
                      <a:pt x="1474" y="1004"/>
                    </a:lnTo>
                    <a:lnTo>
                      <a:pt x="1118" y="1956"/>
                    </a:lnTo>
                    <a:lnTo>
                      <a:pt x="917" y="2929"/>
                    </a:lnTo>
                    <a:lnTo>
                      <a:pt x="870" y="3926"/>
                    </a:lnTo>
                    <a:lnTo>
                      <a:pt x="979" y="4947"/>
                    </a:lnTo>
                    <a:lnTo>
                      <a:pt x="1235" y="5930"/>
                    </a:lnTo>
                    <a:lnTo>
                      <a:pt x="1628" y="6808"/>
                    </a:lnTo>
                    <a:lnTo>
                      <a:pt x="2154" y="7587"/>
                    </a:lnTo>
                    <a:lnTo>
                      <a:pt x="2811" y="8272"/>
                    </a:lnTo>
                    <a:lnTo>
                      <a:pt x="2286" y="8203"/>
                    </a:lnTo>
                    <a:lnTo>
                      <a:pt x="1787" y="8065"/>
                    </a:lnTo>
                    <a:lnTo>
                      <a:pt x="1305" y="7859"/>
                    </a:lnTo>
                    <a:lnTo>
                      <a:pt x="835" y="7588"/>
                    </a:lnTo>
                    <a:lnTo>
                      <a:pt x="893" y="8547"/>
                    </a:lnTo>
                    <a:lnTo>
                      <a:pt x="1373" y="10282"/>
                    </a:lnTo>
                    <a:lnTo>
                      <a:pt x="2321" y="11748"/>
                    </a:lnTo>
                    <a:lnTo>
                      <a:pt x="3579" y="12727"/>
                    </a:lnTo>
                    <a:lnTo>
                      <a:pt x="4308" y="13030"/>
                    </a:lnTo>
                    <a:lnTo>
                      <a:pt x="4071" y="13084"/>
                    </a:lnTo>
                    <a:lnTo>
                      <a:pt x="3834" y="13133"/>
                    </a:lnTo>
                    <a:lnTo>
                      <a:pt x="3597" y="13170"/>
                    </a:lnTo>
                    <a:lnTo>
                      <a:pt x="3360" y="13190"/>
                    </a:lnTo>
                    <a:lnTo>
                      <a:pt x="3123" y="13187"/>
                    </a:lnTo>
                    <a:lnTo>
                      <a:pt x="2883" y="13169"/>
                    </a:lnTo>
                    <a:lnTo>
                      <a:pt x="2394" y="13120"/>
                    </a:lnTo>
                    <a:lnTo>
                      <a:pt x="2656" y="13904"/>
                    </a:lnTo>
                    <a:lnTo>
                      <a:pt x="3436" y="15244"/>
                    </a:lnTo>
                    <a:lnTo>
                      <a:pt x="4533" y="16259"/>
                    </a:lnTo>
                    <a:lnTo>
                      <a:pt x="5799" y="16812"/>
                    </a:lnTo>
                    <a:lnTo>
                      <a:pt x="6483" y="16918"/>
                    </a:lnTo>
                    <a:lnTo>
                      <a:pt x="5299" y="17865"/>
                    </a:lnTo>
                    <a:lnTo>
                      <a:pt x="4059" y="18559"/>
                    </a:lnTo>
                    <a:lnTo>
                      <a:pt x="2763" y="19006"/>
                    </a:lnTo>
                    <a:lnTo>
                      <a:pt x="1410" y="19208"/>
                    </a:lnTo>
                    <a:lnTo>
                      <a:pt x="0" y="19168"/>
                    </a:lnTo>
                    <a:lnTo>
                      <a:pt x="23" y="19196"/>
                    </a:lnTo>
                    <a:lnTo>
                      <a:pt x="1479" y="20165"/>
                    </a:lnTo>
                    <a:lnTo>
                      <a:pt x="2746" y="20790"/>
                    </a:lnTo>
                    <a:lnTo>
                      <a:pt x="4317" y="21305"/>
                    </a:lnTo>
                    <a:lnTo>
                      <a:pt x="5840" y="21561"/>
                    </a:lnTo>
                    <a:lnTo>
                      <a:pt x="6559" y="21600"/>
                    </a:lnTo>
                    <a:lnTo>
                      <a:pt x="7278" y="21590"/>
                    </a:lnTo>
                    <a:lnTo>
                      <a:pt x="8636" y="21453"/>
                    </a:lnTo>
                    <a:lnTo>
                      <a:pt x="9893" y="21169"/>
                    </a:lnTo>
                    <a:lnTo>
                      <a:pt x="11256" y="20672"/>
                    </a:lnTo>
                    <a:lnTo>
                      <a:pt x="12685" y="19903"/>
                    </a:lnTo>
                    <a:lnTo>
                      <a:pt x="14460" y="18511"/>
                    </a:lnTo>
                    <a:lnTo>
                      <a:pt x="15453" y="17463"/>
                    </a:lnTo>
                    <a:lnTo>
                      <a:pt x="16348" y="16289"/>
                    </a:lnTo>
                    <a:lnTo>
                      <a:pt x="17147" y="14993"/>
                    </a:lnTo>
                    <a:lnTo>
                      <a:pt x="18189" y="12744"/>
                    </a:lnTo>
                    <a:lnTo>
                      <a:pt x="18925" y="10319"/>
                    </a:lnTo>
                    <a:lnTo>
                      <a:pt x="19211" y="8850"/>
                    </a:lnTo>
                    <a:lnTo>
                      <a:pt x="19371" y="7354"/>
                    </a:lnTo>
                    <a:lnTo>
                      <a:pt x="19405" y="5461"/>
                    </a:lnTo>
                    <a:lnTo>
                      <a:pt x="19417" y="5388"/>
                    </a:lnTo>
                    <a:lnTo>
                      <a:pt x="20482" y="4277"/>
                    </a:lnTo>
                    <a:lnTo>
                      <a:pt x="21337" y="3067"/>
                    </a:lnTo>
                    <a:lnTo>
                      <a:pt x="21428" y="2918"/>
                    </a:lnTo>
                    <a:lnTo>
                      <a:pt x="21600" y="261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08" name="Figura"/>
              <p:cNvSpPr/>
              <p:nvPr/>
            </p:nvSpPr>
            <p:spPr>
              <a:xfrm>
                <a:off x="984555" y="0"/>
                <a:ext cx="660059" cy="660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06"/>
                    </a:moveTo>
                    <a:lnTo>
                      <a:pt x="21468" y="9047"/>
                    </a:lnTo>
                    <a:lnTo>
                      <a:pt x="20803" y="6732"/>
                    </a:lnTo>
                    <a:lnTo>
                      <a:pt x="20140" y="5366"/>
                    </a:lnTo>
                    <a:lnTo>
                      <a:pt x="19661" y="4657"/>
                    </a:lnTo>
                    <a:lnTo>
                      <a:pt x="19308" y="4132"/>
                    </a:lnTo>
                    <a:lnTo>
                      <a:pt x="18306" y="3031"/>
                    </a:lnTo>
                    <a:lnTo>
                      <a:pt x="17136" y="2063"/>
                    </a:lnTo>
                    <a:lnTo>
                      <a:pt x="16946" y="1944"/>
                    </a:lnTo>
                    <a:lnTo>
                      <a:pt x="16946" y="8230"/>
                    </a:lnTo>
                    <a:lnTo>
                      <a:pt x="16942" y="9047"/>
                    </a:lnTo>
                    <a:lnTo>
                      <a:pt x="16940" y="11440"/>
                    </a:lnTo>
                    <a:lnTo>
                      <a:pt x="16943" y="14097"/>
                    </a:lnTo>
                    <a:lnTo>
                      <a:pt x="16936" y="14454"/>
                    </a:lnTo>
                    <a:lnTo>
                      <a:pt x="16387" y="16110"/>
                    </a:lnTo>
                    <a:lnTo>
                      <a:pt x="15130" y="16861"/>
                    </a:lnTo>
                    <a:lnTo>
                      <a:pt x="12188" y="16944"/>
                    </a:lnTo>
                    <a:lnTo>
                      <a:pt x="8963" y="16933"/>
                    </a:lnTo>
                    <a:lnTo>
                      <a:pt x="8091" y="16934"/>
                    </a:lnTo>
                    <a:lnTo>
                      <a:pt x="6187" y="16775"/>
                    </a:lnTo>
                    <a:lnTo>
                      <a:pt x="4835" y="15433"/>
                    </a:lnTo>
                    <a:lnTo>
                      <a:pt x="4658" y="14403"/>
                    </a:lnTo>
                    <a:lnTo>
                      <a:pt x="4667" y="13739"/>
                    </a:lnTo>
                    <a:lnTo>
                      <a:pt x="4671" y="13094"/>
                    </a:lnTo>
                    <a:lnTo>
                      <a:pt x="4668" y="6956"/>
                    </a:lnTo>
                    <a:lnTo>
                      <a:pt x="5298" y="5416"/>
                    </a:lnTo>
                    <a:lnTo>
                      <a:pt x="6767" y="4691"/>
                    </a:lnTo>
                    <a:lnTo>
                      <a:pt x="9585" y="4667"/>
                    </a:lnTo>
                    <a:lnTo>
                      <a:pt x="10151" y="4667"/>
                    </a:lnTo>
                    <a:lnTo>
                      <a:pt x="10795" y="4664"/>
                    </a:lnTo>
                    <a:lnTo>
                      <a:pt x="13787" y="4662"/>
                    </a:lnTo>
                    <a:lnTo>
                      <a:pt x="15552" y="4870"/>
                    </a:lnTo>
                    <a:lnTo>
                      <a:pt x="16767" y="6131"/>
                    </a:lnTo>
                    <a:lnTo>
                      <a:pt x="16946" y="8230"/>
                    </a:lnTo>
                    <a:lnTo>
                      <a:pt x="16946" y="1944"/>
                    </a:lnTo>
                    <a:lnTo>
                      <a:pt x="15799" y="1229"/>
                    </a:lnTo>
                    <a:lnTo>
                      <a:pt x="14135" y="518"/>
                    </a:lnTo>
                    <a:lnTo>
                      <a:pt x="12367" y="121"/>
                    </a:lnTo>
                    <a:lnTo>
                      <a:pt x="11395" y="0"/>
                    </a:lnTo>
                    <a:lnTo>
                      <a:pt x="10214" y="0"/>
                    </a:lnTo>
                    <a:lnTo>
                      <a:pt x="10055" y="15"/>
                    </a:lnTo>
                    <a:lnTo>
                      <a:pt x="9894" y="27"/>
                    </a:lnTo>
                    <a:lnTo>
                      <a:pt x="8261" y="307"/>
                    </a:lnTo>
                    <a:lnTo>
                      <a:pt x="6832" y="758"/>
                    </a:lnTo>
                    <a:lnTo>
                      <a:pt x="5474" y="1407"/>
                    </a:lnTo>
                    <a:lnTo>
                      <a:pt x="4242" y="2223"/>
                    </a:lnTo>
                    <a:lnTo>
                      <a:pt x="3137" y="3201"/>
                    </a:lnTo>
                    <a:lnTo>
                      <a:pt x="2156" y="4338"/>
                    </a:lnTo>
                    <a:lnTo>
                      <a:pt x="1345" y="5577"/>
                    </a:lnTo>
                    <a:lnTo>
                      <a:pt x="726" y="6893"/>
                    </a:lnTo>
                    <a:lnTo>
                      <a:pt x="296" y="8282"/>
                    </a:lnTo>
                    <a:lnTo>
                      <a:pt x="53" y="9741"/>
                    </a:lnTo>
                    <a:lnTo>
                      <a:pt x="0" y="10591"/>
                    </a:lnTo>
                    <a:lnTo>
                      <a:pt x="14" y="11440"/>
                    </a:lnTo>
                    <a:lnTo>
                      <a:pt x="258" y="13124"/>
                    </a:lnTo>
                    <a:lnTo>
                      <a:pt x="736" y="14687"/>
                    </a:lnTo>
                    <a:lnTo>
                      <a:pt x="1399" y="16110"/>
                    </a:lnTo>
                    <a:lnTo>
                      <a:pt x="2242" y="17391"/>
                    </a:lnTo>
                    <a:lnTo>
                      <a:pt x="3268" y="18534"/>
                    </a:lnTo>
                    <a:lnTo>
                      <a:pt x="4475" y="19535"/>
                    </a:lnTo>
                    <a:lnTo>
                      <a:pt x="5862" y="20396"/>
                    </a:lnTo>
                    <a:lnTo>
                      <a:pt x="7500" y="21089"/>
                    </a:lnTo>
                    <a:lnTo>
                      <a:pt x="9237" y="21478"/>
                    </a:lnTo>
                    <a:lnTo>
                      <a:pt x="10214" y="21600"/>
                    </a:lnTo>
                    <a:lnTo>
                      <a:pt x="11353" y="21600"/>
                    </a:lnTo>
                    <a:lnTo>
                      <a:pt x="11394" y="21591"/>
                    </a:lnTo>
                    <a:lnTo>
                      <a:pt x="11434" y="21577"/>
                    </a:lnTo>
                    <a:lnTo>
                      <a:pt x="11476" y="21575"/>
                    </a:lnTo>
                    <a:lnTo>
                      <a:pt x="13200" y="21329"/>
                    </a:lnTo>
                    <a:lnTo>
                      <a:pt x="15434" y="20559"/>
                    </a:lnTo>
                    <a:lnTo>
                      <a:pt x="16938" y="19694"/>
                    </a:lnTo>
                    <a:lnTo>
                      <a:pt x="18277" y="18594"/>
                    </a:lnTo>
                    <a:lnTo>
                      <a:pt x="19451" y="17261"/>
                    </a:lnTo>
                    <a:lnTo>
                      <a:pt x="19657" y="16944"/>
                    </a:lnTo>
                    <a:lnTo>
                      <a:pt x="20299" y="15954"/>
                    </a:lnTo>
                    <a:lnTo>
                      <a:pt x="20935" y="14565"/>
                    </a:lnTo>
                    <a:lnTo>
                      <a:pt x="21359" y="13094"/>
                    </a:lnTo>
                    <a:lnTo>
                      <a:pt x="21572" y="11545"/>
                    </a:lnTo>
                    <a:lnTo>
                      <a:pt x="21600" y="1070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112" name="object 56"/>
            <p:cNvGrpSpPr/>
            <p:nvPr/>
          </p:nvGrpSpPr>
          <p:grpSpPr>
            <a:xfrm>
              <a:off x="1948969" y="136119"/>
              <a:ext cx="375231" cy="381818"/>
              <a:chOff x="0" y="0"/>
              <a:chExt cx="375230" cy="381817"/>
            </a:xfrm>
          </p:grpSpPr>
          <p:sp>
            <p:nvSpPr>
              <p:cNvPr id="110" name="Figura"/>
              <p:cNvSpPr/>
              <p:nvPr/>
            </p:nvSpPr>
            <p:spPr>
              <a:xfrm>
                <a:off x="0" y="6420"/>
                <a:ext cx="375231" cy="375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669" y="0"/>
                    </a:moveTo>
                    <a:lnTo>
                      <a:pt x="3694" y="46"/>
                    </a:lnTo>
                    <a:lnTo>
                      <a:pt x="1110" y="1322"/>
                    </a:lnTo>
                    <a:lnTo>
                      <a:pt x="1" y="4031"/>
                    </a:lnTo>
                    <a:lnTo>
                      <a:pt x="6" y="15279"/>
                    </a:lnTo>
                    <a:lnTo>
                      <a:pt x="0" y="15958"/>
                    </a:lnTo>
                    <a:lnTo>
                      <a:pt x="296" y="18937"/>
                    </a:lnTo>
                    <a:lnTo>
                      <a:pt x="2675" y="21297"/>
                    </a:lnTo>
                    <a:lnTo>
                      <a:pt x="4490" y="21600"/>
                    </a:lnTo>
                    <a:lnTo>
                      <a:pt x="6023" y="21576"/>
                    </a:lnTo>
                    <a:lnTo>
                      <a:pt x="17164" y="21575"/>
                    </a:lnTo>
                    <a:lnTo>
                      <a:pt x="19642" y="20962"/>
                    </a:lnTo>
                    <a:lnTo>
                      <a:pt x="21000" y="19498"/>
                    </a:lnTo>
                    <a:lnTo>
                      <a:pt x="15948" y="19498"/>
                    </a:lnTo>
                    <a:lnTo>
                      <a:pt x="4265" y="19483"/>
                    </a:lnTo>
                    <a:lnTo>
                      <a:pt x="2155" y="17875"/>
                    </a:lnTo>
                    <a:lnTo>
                      <a:pt x="2106" y="8743"/>
                    </a:lnTo>
                    <a:lnTo>
                      <a:pt x="2115" y="8682"/>
                    </a:lnTo>
                    <a:lnTo>
                      <a:pt x="2123" y="8593"/>
                    </a:lnTo>
                    <a:lnTo>
                      <a:pt x="7795" y="8593"/>
                    </a:lnTo>
                    <a:lnTo>
                      <a:pt x="8121" y="8099"/>
                    </a:lnTo>
                    <a:lnTo>
                      <a:pt x="9358" y="7266"/>
                    </a:lnTo>
                    <a:lnTo>
                      <a:pt x="10777" y="7002"/>
                    </a:lnTo>
                    <a:lnTo>
                      <a:pt x="21597" y="7002"/>
                    </a:lnTo>
                    <a:lnTo>
                      <a:pt x="21600" y="6113"/>
                    </a:lnTo>
                    <a:lnTo>
                      <a:pt x="15465" y="6113"/>
                    </a:lnTo>
                    <a:lnTo>
                      <a:pt x="15465" y="2502"/>
                    </a:lnTo>
                    <a:lnTo>
                      <a:pt x="21236" y="2502"/>
                    </a:lnTo>
                    <a:lnTo>
                      <a:pt x="20440" y="1249"/>
                    </a:lnTo>
                    <a:lnTo>
                      <a:pt x="19148" y="362"/>
                    </a:lnTo>
                    <a:lnTo>
                      <a:pt x="17492" y="16"/>
                    </a:lnTo>
                    <a:lnTo>
                      <a:pt x="16747" y="6"/>
                    </a:lnTo>
                    <a:lnTo>
                      <a:pt x="9646" y="6"/>
                    </a:lnTo>
                    <a:lnTo>
                      <a:pt x="6669" y="0"/>
                    </a:lnTo>
                    <a:close/>
                  </a:path>
                </a:pathLst>
              </a:custGeom>
              <a:solidFill>
                <a:srgbClr val="B8122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11" name="Figura"/>
              <p:cNvSpPr/>
              <p:nvPr/>
            </p:nvSpPr>
            <p:spPr>
              <a:xfrm>
                <a:off x="167570" y="-1"/>
                <a:ext cx="123347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936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17903" y="2186"/>
                    </a:lnTo>
                    <a:lnTo>
                      <a:pt x="11936" y="0"/>
                    </a:lnTo>
                    <a:close/>
                  </a:path>
                </a:pathLst>
              </a:custGeom>
              <a:solidFill>
                <a:srgbClr val="B8122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117" name="object 57"/>
            <p:cNvGrpSpPr/>
            <p:nvPr/>
          </p:nvGrpSpPr>
          <p:grpSpPr>
            <a:xfrm>
              <a:off x="-2" y="25311"/>
              <a:ext cx="2287351" cy="602072"/>
              <a:chOff x="0" y="0"/>
              <a:chExt cx="2287350" cy="602071"/>
            </a:xfrm>
          </p:grpSpPr>
          <p:sp>
            <p:nvSpPr>
              <p:cNvPr id="113" name="Figura"/>
              <p:cNvSpPr/>
              <p:nvPr/>
            </p:nvSpPr>
            <p:spPr>
              <a:xfrm>
                <a:off x="-1" y="-1"/>
                <a:ext cx="601957" cy="6020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12"/>
                    </a:moveTo>
                    <a:lnTo>
                      <a:pt x="21600" y="10806"/>
                    </a:lnTo>
                    <a:lnTo>
                      <a:pt x="21465" y="9061"/>
                    </a:lnTo>
                    <a:lnTo>
                      <a:pt x="21060" y="7404"/>
                    </a:lnTo>
                    <a:lnTo>
                      <a:pt x="20566" y="6228"/>
                    </a:lnTo>
                    <a:lnTo>
                      <a:pt x="20411" y="5859"/>
                    </a:lnTo>
                    <a:lnTo>
                      <a:pt x="19543" y="4454"/>
                    </a:lnTo>
                    <a:lnTo>
                      <a:pt x="19111" y="3948"/>
                    </a:lnTo>
                    <a:lnTo>
                      <a:pt x="18476" y="3203"/>
                    </a:lnTo>
                    <a:lnTo>
                      <a:pt x="17235" y="2128"/>
                    </a:lnTo>
                    <a:lnTo>
                      <a:pt x="15844" y="1250"/>
                    </a:lnTo>
                    <a:lnTo>
                      <a:pt x="14327" y="589"/>
                    </a:lnTo>
                    <a:lnTo>
                      <a:pt x="14008" y="505"/>
                    </a:lnTo>
                    <a:lnTo>
                      <a:pt x="14008" y="6228"/>
                    </a:lnTo>
                    <a:lnTo>
                      <a:pt x="13790" y="6228"/>
                    </a:lnTo>
                    <a:lnTo>
                      <a:pt x="13574" y="6227"/>
                    </a:lnTo>
                    <a:lnTo>
                      <a:pt x="12734" y="6230"/>
                    </a:lnTo>
                    <a:lnTo>
                      <a:pt x="11379" y="6713"/>
                    </a:lnTo>
                    <a:lnTo>
                      <a:pt x="11249" y="8134"/>
                    </a:lnTo>
                    <a:lnTo>
                      <a:pt x="11241" y="8510"/>
                    </a:lnTo>
                    <a:lnTo>
                      <a:pt x="13887" y="8510"/>
                    </a:lnTo>
                    <a:lnTo>
                      <a:pt x="13732" y="9519"/>
                    </a:lnTo>
                    <a:lnTo>
                      <a:pt x="13636" y="10125"/>
                    </a:lnTo>
                    <a:lnTo>
                      <a:pt x="13582" y="10402"/>
                    </a:lnTo>
                    <a:lnTo>
                      <a:pt x="13533" y="10788"/>
                    </a:lnTo>
                    <a:lnTo>
                      <a:pt x="13487" y="10806"/>
                    </a:lnTo>
                    <a:lnTo>
                      <a:pt x="11257" y="10804"/>
                    </a:lnTo>
                    <a:lnTo>
                      <a:pt x="11257" y="17661"/>
                    </a:lnTo>
                    <a:lnTo>
                      <a:pt x="8995" y="17661"/>
                    </a:lnTo>
                    <a:lnTo>
                      <a:pt x="8995" y="10807"/>
                    </a:lnTo>
                    <a:lnTo>
                      <a:pt x="7610" y="10807"/>
                    </a:lnTo>
                    <a:lnTo>
                      <a:pt x="7610" y="8524"/>
                    </a:lnTo>
                    <a:lnTo>
                      <a:pt x="7656" y="8521"/>
                    </a:lnTo>
                    <a:lnTo>
                      <a:pt x="7708" y="8515"/>
                    </a:lnTo>
                    <a:lnTo>
                      <a:pt x="8581" y="8514"/>
                    </a:lnTo>
                    <a:lnTo>
                      <a:pt x="8965" y="8519"/>
                    </a:lnTo>
                    <a:lnTo>
                      <a:pt x="8970" y="8513"/>
                    </a:lnTo>
                    <a:lnTo>
                      <a:pt x="8996" y="8477"/>
                    </a:lnTo>
                    <a:lnTo>
                      <a:pt x="8992" y="8134"/>
                    </a:lnTo>
                    <a:lnTo>
                      <a:pt x="8995" y="7025"/>
                    </a:lnTo>
                    <a:lnTo>
                      <a:pt x="9219" y="5479"/>
                    </a:lnTo>
                    <a:lnTo>
                      <a:pt x="10422" y="4140"/>
                    </a:lnTo>
                    <a:lnTo>
                      <a:pt x="14008" y="3953"/>
                    </a:lnTo>
                    <a:lnTo>
                      <a:pt x="14008" y="505"/>
                    </a:lnTo>
                    <a:lnTo>
                      <a:pt x="12707" y="165"/>
                    </a:lnTo>
                    <a:lnTo>
                      <a:pt x="11007" y="0"/>
                    </a:lnTo>
                    <a:lnTo>
                      <a:pt x="9208" y="117"/>
                    </a:lnTo>
                    <a:lnTo>
                      <a:pt x="7511" y="511"/>
                    </a:lnTo>
                    <a:lnTo>
                      <a:pt x="5934" y="1159"/>
                    </a:lnTo>
                    <a:lnTo>
                      <a:pt x="4499" y="2033"/>
                    </a:lnTo>
                    <a:lnTo>
                      <a:pt x="3227" y="3111"/>
                    </a:lnTo>
                    <a:lnTo>
                      <a:pt x="2136" y="4364"/>
                    </a:lnTo>
                    <a:lnTo>
                      <a:pt x="1248" y="5769"/>
                    </a:lnTo>
                    <a:lnTo>
                      <a:pt x="582" y="7300"/>
                    </a:lnTo>
                    <a:lnTo>
                      <a:pt x="160" y="8932"/>
                    </a:lnTo>
                    <a:lnTo>
                      <a:pt x="0" y="10638"/>
                    </a:lnTo>
                    <a:lnTo>
                      <a:pt x="123" y="12426"/>
                    </a:lnTo>
                    <a:lnTo>
                      <a:pt x="522" y="14114"/>
                    </a:lnTo>
                    <a:lnTo>
                      <a:pt x="1171" y="15684"/>
                    </a:lnTo>
                    <a:lnTo>
                      <a:pt x="2047" y="17113"/>
                    </a:lnTo>
                    <a:lnTo>
                      <a:pt x="3123" y="18381"/>
                    </a:lnTo>
                    <a:lnTo>
                      <a:pt x="4376" y="19469"/>
                    </a:lnTo>
                    <a:lnTo>
                      <a:pt x="5781" y="20355"/>
                    </a:lnTo>
                    <a:lnTo>
                      <a:pt x="7312" y="21020"/>
                    </a:lnTo>
                    <a:lnTo>
                      <a:pt x="8946" y="21441"/>
                    </a:lnTo>
                    <a:lnTo>
                      <a:pt x="10656" y="21600"/>
                    </a:lnTo>
                    <a:lnTo>
                      <a:pt x="12442" y="21475"/>
                    </a:lnTo>
                    <a:lnTo>
                      <a:pt x="14134" y="21073"/>
                    </a:lnTo>
                    <a:lnTo>
                      <a:pt x="15709" y="20418"/>
                    </a:lnTo>
                    <a:lnTo>
                      <a:pt x="17145" y="19536"/>
                    </a:lnTo>
                    <a:lnTo>
                      <a:pt x="18420" y="18449"/>
                    </a:lnTo>
                    <a:lnTo>
                      <a:pt x="19511" y="17183"/>
                    </a:lnTo>
                    <a:lnTo>
                      <a:pt x="20397" y="15762"/>
                    </a:lnTo>
                    <a:lnTo>
                      <a:pt x="21056" y="14210"/>
                    </a:lnTo>
                    <a:lnTo>
                      <a:pt x="21464" y="12552"/>
                    </a:lnTo>
                    <a:lnTo>
                      <a:pt x="21600" y="10812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14" name="Figura"/>
              <p:cNvSpPr/>
              <p:nvPr/>
            </p:nvSpPr>
            <p:spPr>
              <a:xfrm>
                <a:off x="2070571" y="238925"/>
                <a:ext cx="131829" cy="1318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9994"/>
                    </a:moveTo>
                    <a:lnTo>
                      <a:pt x="20566" y="6114"/>
                    </a:lnTo>
                    <a:lnTo>
                      <a:pt x="18187" y="2891"/>
                    </a:lnTo>
                    <a:lnTo>
                      <a:pt x="14802" y="720"/>
                    </a:lnTo>
                    <a:lnTo>
                      <a:pt x="10750" y="0"/>
                    </a:lnTo>
                    <a:lnTo>
                      <a:pt x="6713" y="753"/>
                    </a:lnTo>
                    <a:lnTo>
                      <a:pt x="3190" y="3126"/>
                    </a:lnTo>
                    <a:lnTo>
                      <a:pt x="762" y="6805"/>
                    </a:lnTo>
                    <a:lnTo>
                      <a:pt x="0" y="11486"/>
                    </a:lnTo>
                    <a:lnTo>
                      <a:pt x="1032" y="15411"/>
                    </a:lnTo>
                    <a:lnTo>
                      <a:pt x="3506" y="18736"/>
                    </a:lnTo>
                    <a:lnTo>
                      <a:pt x="7129" y="20965"/>
                    </a:lnTo>
                    <a:lnTo>
                      <a:pt x="11607" y="21600"/>
                    </a:lnTo>
                    <a:lnTo>
                      <a:pt x="15226" y="20645"/>
                    </a:lnTo>
                    <a:lnTo>
                      <a:pt x="18543" y="18330"/>
                    </a:lnTo>
                    <a:lnTo>
                      <a:pt x="20888" y="14747"/>
                    </a:lnTo>
                    <a:lnTo>
                      <a:pt x="21600" y="9994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15" name="Cuadrado"/>
              <p:cNvSpPr/>
              <p:nvPr/>
            </p:nvSpPr>
            <p:spPr>
              <a:xfrm>
                <a:off x="2217612" y="160717"/>
                <a:ext cx="62880" cy="62765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16" name="Figura"/>
              <p:cNvSpPr/>
              <p:nvPr/>
            </p:nvSpPr>
            <p:spPr>
              <a:xfrm>
                <a:off x="1985545" y="266268"/>
                <a:ext cx="301805" cy="1898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510"/>
                    </a:moveTo>
                    <a:lnTo>
                      <a:pt x="21599" y="334"/>
                    </a:lnTo>
                    <a:lnTo>
                      <a:pt x="21576" y="172"/>
                    </a:lnTo>
                    <a:lnTo>
                      <a:pt x="21564" y="0"/>
                    </a:lnTo>
                    <a:lnTo>
                      <a:pt x="17633" y="0"/>
                    </a:lnTo>
                    <a:lnTo>
                      <a:pt x="18135" y="4253"/>
                    </a:lnTo>
                    <a:lnTo>
                      <a:pt x="17774" y="8039"/>
                    </a:lnTo>
                    <a:lnTo>
                      <a:pt x="16756" y="11210"/>
                    </a:lnTo>
                    <a:lnTo>
                      <a:pt x="15287" y="13616"/>
                    </a:lnTo>
                    <a:lnTo>
                      <a:pt x="13202" y="15415"/>
                    </a:lnTo>
                    <a:lnTo>
                      <a:pt x="10997" y="16059"/>
                    </a:lnTo>
                    <a:lnTo>
                      <a:pt x="8811" y="15617"/>
                    </a:lnTo>
                    <a:lnTo>
                      <a:pt x="6786" y="14150"/>
                    </a:lnTo>
                    <a:lnTo>
                      <a:pt x="5135" y="11793"/>
                    </a:lnTo>
                    <a:lnTo>
                      <a:pt x="3945" y="8542"/>
                    </a:lnTo>
                    <a:lnTo>
                      <a:pt x="3467" y="4565"/>
                    </a:lnTo>
                    <a:lnTo>
                      <a:pt x="3955" y="35"/>
                    </a:lnTo>
                    <a:lnTo>
                      <a:pt x="22" y="35"/>
                    </a:lnTo>
                    <a:lnTo>
                      <a:pt x="0" y="331"/>
                    </a:lnTo>
                    <a:lnTo>
                      <a:pt x="6" y="17963"/>
                    </a:lnTo>
                    <a:lnTo>
                      <a:pt x="25" y="18184"/>
                    </a:lnTo>
                    <a:lnTo>
                      <a:pt x="2684" y="21570"/>
                    </a:lnTo>
                    <a:lnTo>
                      <a:pt x="15162" y="21588"/>
                    </a:lnTo>
                    <a:lnTo>
                      <a:pt x="17210" y="21600"/>
                    </a:lnTo>
                    <a:lnTo>
                      <a:pt x="20198" y="21161"/>
                    </a:lnTo>
                    <a:lnTo>
                      <a:pt x="21425" y="19041"/>
                    </a:lnTo>
                    <a:lnTo>
                      <a:pt x="21600" y="1751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</p:grpSp>
      <p:graphicFrame>
        <p:nvGraphicFramePr>
          <p:cNvPr id="119" name="Tabla"/>
          <p:cNvGraphicFramePr/>
          <p:nvPr/>
        </p:nvGraphicFramePr>
        <p:xfrm>
          <a:off x="1934371" y="3468814"/>
          <a:ext cx="16093288" cy="4368894"/>
        </p:xfrm>
        <a:graphic>
          <a:graphicData uri="http://schemas.openxmlformats.org/drawingml/2006/table">
            <a:tbl>
              <a:tblPr firstRow="1" firstCol="1">
                <a:tableStyleId>{2708684C-4D16-4618-839F-0558EEFCDFE6}</a:tableStyleId>
              </a:tblPr>
              <a:tblGrid>
                <a:gridCol w="4023322"/>
                <a:gridCol w="4023322"/>
                <a:gridCol w="4023322"/>
                <a:gridCol w="4023322"/>
              </a:tblGrid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SAB. 04.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19.00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b="0"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PLATGES DE CALVI 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b="0"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MURENSE 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b="0"/>
                      </a:pPr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THIERRY TORRES</a:t>
                      </a:r>
                      <a:r>
                        <a:rPr lang="es-ES" i="1" baseline="0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 RODRIGUEZ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SAB. 04.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17.30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PE SANT JORDI 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MANACOR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JORDI</a:t>
                      </a:r>
                      <a:r>
                        <a:rPr lang="es-ES" i="1" baseline="0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 VERDERA ESCANDELL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SAB. 04.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18.00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BINISSALEM 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INTER IBIZA 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RICARDO</a:t>
                      </a:r>
                      <a:r>
                        <a:rPr lang="es-ES" i="1" baseline="0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 MOREY GARCIA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SAB. 04.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18.00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LLOSETENSE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CONSTANCIA 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LLUIS</a:t>
                      </a:r>
                      <a:r>
                        <a:rPr lang="es-ES" i="1" baseline="0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 BALLE REUS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SAB. 04.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17.00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SANTANY AT BA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COLLERENSE 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AMY</a:t>
                      </a:r>
                      <a:r>
                        <a:rPr lang="es-ES" i="1" baseline="0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 PEÑALVER PEARCE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24" name="object 58"/>
          <p:cNvGrpSpPr/>
          <p:nvPr/>
        </p:nvGrpSpPr>
        <p:grpSpPr>
          <a:xfrm>
            <a:off x="4086982" y="2379739"/>
            <a:ext cx="12856917" cy="972787"/>
            <a:chOff x="0" y="-1"/>
            <a:chExt cx="12856915" cy="972785"/>
          </a:xfrm>
        </p:grpSpPr>
        <p:sp>
          <p:nvSpPr>
            <p:cNvPr id="120" name="Figura"/>
            <p:cNvSpPr/>
            <p:nvPr/>
          </p:nvSpPr>
          <p:spPr>
            <a:xfrm>
              <a:off x="11882417" y="-2"/>
              <a:ext cx="974499" cy="972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565" y="0"/>
                  </a:lnTo>
                  <a:lnTo>
                    <a:pt x="21565" y="8470"/>
                  </a:lnTo>
                  <a:lnTo>
                    <a:pt x="21544" y="8705"/>
                  </a:lnTo>
                  <a:lnTo>
                    <a:pt x="21156" y="9579"/>
                  </a:lnTo>
                  <a:lnTo>
                    <a:pt x="20478" y="10372"/>
                  </a:lnTo>
                  <a:lnTo>
                    <a:pt x="20216" y="10650"/>
                  </a:lnTo>
                  <a:lnTo>
                    <a:pt x="19984" y="10904"/>
                  </a:lnTo>
                  <a:lnTo>
                    <a:pt x="19927" y="10967"/>
                  </a:lnTo>
                  <a:lnTo>
                    <a:pt x="19874" y="11075"/>
                  </a:lnTo>
                  <a:lnTo>
                    <a:pt x="19884" y="11153"/>
                  </a:lnTo>
                  <a:lnTo>
                    <a:pt x="19894" y="12129"/>
                  </a:lnTo>
                  <a:lnTo>
                    <a:pt x="19681" y="13065"/>
                  </a:lnTo>
                  <a:lnTo>
                    <a:pt x="19268" y="13932"/>
                  </a:lnTo>
                  <a:lnTo>
                    <a:pt x="18679" y="14703"/>
                  </a:lnTo>
                  <a:lnTo>
                    <a:pt x="17935" y="15350"/>
                  </a:lnTo>
                  <a:lnTo>
                    <a:pt x="17061" y="15844"/>
                  </a:lnTo>
                  <a:lnTo>
                    <a:pt x="16080" y="16159"/>
                  </a:lnTo>
                  <a:lnTo>
                    <a:pt x="15039" y="16287"/>
                  </a:lnTo>
                  <a:lnTo>
                    <a:pt x="14053" y="16218"/>
                  </a:lnTo>
                  <a:lnTo>
                    <a:pt x="13133" y="15940"/>
                  </a:lnTo>
                  <a:lnTo>
                    <a:pt x="12288" y="15438"/>
                  </a:lnTo>
                  <a:lnTo>
                    <a:pt x="11529" y="14702"/>
                  </a:lnTo>
                  <a:lnTo>
                    <a:pt x="11075" y="14164"/>
                  </a:lnTo>
                  <a:lnTo>
                    <a:pt x="10615" y="13632"/>
                  </a:lnTo>
                  <a:lnTo>
                    <a:pt x="9640" y="12524"/>
                  </a:lnTo>
                  <a:lnTo>
                    <a:pt x="9588" y="12477"/>
                  </a:lnTo>
                  <a:lnTo>
                    <a:pt x="9532" y="12421"/>
                  </a:lnTo>
                  <a:lnTo>
                    <a:pt x="5906" y="14703"/>
                  </a:lnTo>
                  <a:lnTo>
                    <a:pt x="2711" y="16731"/>
                  </a:lnTo>
                  <a:lnTo>
                    <a:pt x="2353" y="16896"/>
                  </a:lnTo>
                  <a:lnTo>
                    <a:pt x="1337" y="16709"/>
                  </a:lnTo>
                  <a:lnTo>
                    <a:pt x="761" y="16082"/>
                  </a:lnTo>
                  <a:lnTo>
                    <a:pt x="479" y="15225"/>
                  </a:lnTo>
                  <a:lnTo>
                    <a:pt x="714" y="15396"/>
                  </a:lnTo>
                  <a:lnTo>
                    <a:pt x="947" y="15531"/>
                  </a:lnTo>
                  <a:lnTo>
                    <a:pt x="1188" y="15628"/>
                  </a:lnTo>
                  <a:lnTo>
                    <a:pt x="1443" y="15683"/>
                  </a:lnTo>
                  <a:lnTo>
                    <a:pt x="1606" y="15704"/>
                  </a:lnTo>
                  <a:lnTo>
                    <a:pt x="1737" y="15680"/>
                  </a:lnTo>
                  <a:lnTo>
                    <a:pt x="1967" y="15538"/>
                  </a:lnTo>
                  <a:lnTo>
                    <a:pt x="3323" y="14702"/>
                  </a:lnTo>
                  <a:lnTo>
                    <a:pt x="7514" y="12122"/>
                  </a:lnTo>
                  <a:lnTo>
                    <a:pt x="9527" y="10889"/>
                  </a:lnTo>
                  <a:lnTo>
                    <a:pt x="9703" y="10850"/>
                  </a:lnTo>
                  <a:lnTo>
                    <a:pt x="9861" y="10841"/>
                  </a:lnTo>
                  <a:lnTo>
                    <a:pt x="10102" y="10833"/>
                  </a:lnTo>
                  <a:lnTo>
                    <a:pt x="10362" y="10833"/>
                  </a:lnTo>
                  <a:lnTo>
                    <a:pt x="10586" y="10837"/>
                  </a:lnTo>
                  <a:lnTo>
                    <a:pt x="10973" y="10854"/>
                  </a:lnTo>
                  <a:lnTo>
                    <a:pt x="11001" y="10832"/>
                  </a:lnTo>
                  <a:lnTo>
                    <a:pt x="11040" y="10803"/>
                  </a:lnTo>
                  <a:lnTo>
                    <a:pt x="11087" y="10671"/>
                  </a:lnTo>
                  <a:lnTo>
                    <a:pt x="11096" y="10650"/>
                  </a:lnTo>
                  <a:lnTo>
                    <a:pt x="11509" y="9791"/>
                  </a:lnTo>
                  <a:lnTo>
                    <a:pt x="12103" y="9017"/>
                  </a:lnTo>
                  <a:lnTo>
                    <a:pt x="13424" y="8057"/>
                  </a:lnTo>
                  <a:lnTo>
                    <a:pt x="14994" y="7628"/>
                  </a:lnTo>
                  <a:lnTo>
                    <a:pt x="15959" y="7611"/>
                  </a:lnTo>
                  <a:lnTo>
                    <a:pt x="16874" y="7776"/>
                  </a:lnTo>
                  <a:lnTo>
                    <a:pt x="17734" y="8129"/>
                  </a:lnTo>
                  <a:lnTo>
                    <a:pt x="18535" y="8679"/>
                  </a:lnTo>
                  <a:lnTo>
                    <a:pt x="19243" y="9477"/>
                  </a:lnTo>
                  <a:lnTo>
                    <a:pt x="19466" y="9859"/>
                  </a:lnTo>
                  <a:lnTo>
                    <a:pt x="19508" y="9932"/>
                  </a:lnTo>
                  <a:lnTo>
                    <a:pt x="20281" y="9344"/>
                  </a:lnTo>
                  <a:lnTo>
                    <a:pt x="20600" y="8802"/>
                  </a:lnTo>
                  <a:lnTo>
                    <a:pt x="20597" y="8592"/>
                  </a:lnTo>
                  <a:lnTo>
                    <a:pt x="19651" y="8156"/>
                  </a:lnTo>
                  <a:lnTo>
                    <a:pt x="19062" y="8079"/>
                  </a:lnTo>
                  <a:lnTo>
                    <a:pt x="18570" y="8024"/>
                  </a:lnTo>
                  <a:lnTo>
                    <a:pt x="18093" y="7915"/>
                  </a:lnTo>
                  <a:lnTo>
                    <a:pt x="17616" y="7775"/>
                  </a:lnTo>
                  <a:lnTo>
                    <a:pt x="17153" y="7639"/>
                  </a:lnTo>
                  <a:lnTo>
                    <a:pt x="17019" y="7611"/>
                  </a:lnTo>
                  <a:lnTo>
                    <a:pt x="16283" y="7457"/>
                  </a:lnTo>
                  <a:lnTo>
                    <a:pt x="15412" y="7401"/>
                  </a:lnTo>
                  <a:lnTo>
                    <a:pt x="14544" y="7482"/>
                  </a:lnTo>
                  <a:lnTo>
                    <a:pt x="13682" y="7716"/>
                  </a:lnTo>
                  <a:lnTo>
                    <a:pt x="12843" y="8121"/>
                  </a:lnTo>
                  <a:lnTo>
                    <a:pt x="12131" y="8669"/>
                  </a:lnTo>
                  <a:lnTo>
                    <a:pt x="11541" y="9346"/>
                  </a:lnTo>
                  <a:lnTo>
                    <a:pt x="10918" y="10388"/>
                  </a:lnTo>
                  <a:lnTo>
                    <a:pt x="10745" y="10558"/>
                  </a:lnTo>
                  <a:lnTo>
                    <a:pt x="10528" y="10646"/>
                  </a:lnTo>
                  <a:lnTo>
                    <a:pt x="10250" y="10650"/>
                  </a:lnTo>
                  <a:lnTo>
                    <a:pt x="9908" y="10648"/>
                  </a:lnTo>
                  <a:lnTo>
                    <a:pt x="9586" y="10718"/>
                  </a:lnTo>
                  <a:lnTo>
                    <a:pt x="9278" y="10845"/>
                  </a:lnTo>
                  <a:lnTo>
                    <a:pt x="8975" y="11014"/>
                  </a:lnTo>
                  <a:lnTo>
                    <a:pt x="7158" y="12123"/>
                  </a:lnTo>
                  <a:lnTo>
                    <a:pt x="2899" y="14703"/>
                  </a:lnTo>
                  <a:lnTo>
                    <a:pt x="1539" y="15528"/>
                  </a:lnTo>
                  <a:lnTo>
                    <a:pt x="1405" y="15538"/>
                  </a:lnTo>
                  <a:lnTo>
                    <a:pt x="1233" y="15473"/>
                  </a:lnTo>
                  <a:lnTo>
                    <a:pt x="800" y="15225"/>
                  </a:lnTo>
                  <a:lnTo>
                    <a:pt x="602" y="15111"/>
                  </a:lnTo>
                  <a:lnTo>
                    <a:pt x="201" y="14605"/>
                  </a:lnTo>
                  <a:lnTo>
                    <a:pt x="41" y="13975"/>
                  </a:lnTo>
                  <a:lnTo>
                    <a:pt x="135" y="13246"/>
                  </a:lnTo>
                  <a:lnTo>
                    <a:pt x="3719" y="10646"/>
                  </a:lnTo>
                  <a:lnTo>
                    <a:pt x="5575" y="9344"/>
                  </a:lnTo>
                  <a:lnTo>
                    <a:pt x="7500" y="8004"/>
                  </a:lnTo>
                  <a:lnTo>
                    <a:pt x="8321" y="7798"/>
                  </a:lnTo>
                  <a:lnTo>
                    <a:pt x="8536" y="7765"/>
                  </a:lnTo>
                  <a:lnTo>
                    <a:pt x="8665" y="7688"/>
                  </a:lnTo>
                  <a:lnTo>
                    <a:pt x="8784" y="7487"/>
                  </a:lnTo>
                  <a:lnTo>
                    <a:pt x="9369" y="6651"/>
                  </a:lnTo>
                  <a:lnTo>
                    <a:pt x="10053" y="5953"/>
                  </a:lnTo>
                  <a:lnTo>
                    <a:pt x="10837" y="5399"/>
                  </a:lnTo>
                  <a:lnTo>
                    <a:pt x="11722" y="4993"/>
                  </a:lnTo>
                  <a:lnTo>
                    <a:pt x="12712" y="4741"/>
                  </a:lnTo>
                  <a:lnTo>
                    <a:pt x="13393" y="4694"/>
                  </a:lnTo>
                  <a:lnTo>
                    <a:pt x="14058" y="4771"/>
                  </a:lnTo>
                  <a:lnTo>
                    <a:pt x="15331" y="5231"/>
                  </a:lnTo>
                  <a:lnTo>
                    <a:pt x="16428" y="5928"/>
                  </a:lnTo>
                  <a:lnTo>
                    <a:pt x="17315" y="6879"/>
                  </a:lnTo>
                  <a:lnTo>
                    <a:pt x="17399" y="7003"/>
                  </a:lnTo>
                  <a:lnTo>
                    <a:pt x="17502" y="7038"/>
                  </a:lnTo>
                  <a:lnTo>
                    <a:pt x="18382" y="7086"/>
                  </a:lnTo>
                  <a:lnTo>
                    <a:pt x="19833" y="7289"/>
                  </a:lnTo>
                  <a:lnTo>
                    <a:pt x="20733" y="7572"/>
                  </a:lnTo>
                  <a:lnTo>
                    <a:pt x="21434" y="8057"/>
                  </a:lnTo>
                  <a:lnTo>
                    <a:pt x="21565" y="8470"/>
                  </a:lnTo>
                  <a:lnTo>
                    <a:pt x="21565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21" name="object 60"/>
            <p:cNvSpPr/>
            <p:nvPr/>
          </p:nvSpPr>
          <p:spPr>
            <a:xfrm>
              <a:off x="12322274" y="229103"/>
              <a:ext cx="332204" cy="16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74" y="0"/>
                  </a:moveTo>
                  <a:lnTo>
                    <a:pt x="7078" y="794"/>
                  </a:lnTo>
                  <a:lnTo>
                    <a:pt x="4558" y="2736"/>
                  </a:lnTo>
                  <a:lnTo>
                    <a:pt x="2178" y="5844"/>
                  </a:lnTo>
                  <a:lnTo>
                    <a:pt x="0" y="10136"/>
                  </a:lnTo>
                  <a:lnTo>
                    <a:pt x="5229" y="21600"/>
                  </a:lnTo>
                  <a:lnTo>
                    <a:pt x="7583" y="17346"/>
                  </a:lnTo>
                  <a:lnTo>
                    <a:pt x="10101" y="14326"/>
                  </a:lnTo>
                  <a:lnTo>
                    <a:pt x="12772" y="12441"/>
                  </a:lnTo>
                  <a:lnTo>
                    <a:pt x="15585" y="11592"/>
                  </a:lnTo>
                  <a:lnTo>
                    <a:pt x="18531" y="11680"/>
                  </a:lnTo>
                  <a:lnTo>
                    <a:pt x="21600" y="12607"/>
                  </a:lnTo>
                  <a:lnTo>
                    <a:pt x="19566" y="7936"/>
                  </a:lnTo>
                  <a:lnTo>
                    <a:pt x="17293" y="4321"/>
                  </a:lnTo>
                  <a:lnTo>
                    <a:pt x="14845" y="1782"/>
                  </a:lnTo>
                  <a:lnTo>
                    <a:pt x="12285" y="335"/>
                  </a:lnTo>
                  <a:lnTo>
                    <a:pt x="9674" y="0"/>
                  </a:lnTo>
                  <a:close/>
                </a:path>
              </a:pathLst>
            </a:custGeom>
            <a:solidFill>
              <a:srgbClr val="B8122B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22" name="object 61"/>
            <p:cNvSpPr/>
            <p:nvPr/>
          </p:nvSpPr>
          <p:spPr>
            <a:xfrm>
              <a:off x="12238886" y="317716"/>
              <a:ext cx="152627" cy="146463"/>
            </a:xfrm>
            <a:prstGeom prst="rect">
              <a:avLst/>
            </a:prstGeom>
            <a:blipFill rotWithShape="1">
              <a:blip r:embed="rId6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23" name="object 62"/>
            <p:cNvSpPr/>
            <p:nvPr/>
          </p:nvSpPr>
          <p:spPr>
            <a:xfrm>
              <a:off x="-1" y="158491"/>
              <a:ext cx="604831" cy="626016"/>
            </a:xfrm>
            <a:prstGeom prst="rect">
              <a:avLst/>
            </a:prstGeom>
            <a:blipFill rotWithShape="1">
              <a:blip r:embed="rId7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aphicFrame>
        <p:nvGraphicFramePr>
          <p:cNvPr id="125" name="Tabla"/>
          <p:cNvGraphicFramePr/>
          <p:nvPr/>
        </p:nvGraphicFramePr>
        <p:xfrm>
          <a:off x="1945282" y="8767325"/>
          <a:ext cx="16093288" cy="4368894"/>
        </p:xfrm>
        <a:graphic>
          <a:graphicData uri="http://schemas.openxmlformats.org/drawingml/2006/table">
            <a:tbl>
              <a:tblPr firstRow="1" firstCol="1">
                <a:tableStyleId>{2708684C-4D16-4618-839F-0558EEFCDFE6}</a:tableStyleId>
              </a:tblPr>
              <a:tblGrid>
                <a:gridCol w="4023322"/>
                <a:gridCol w="4023322"/>
                <a:gridCol w="4023322"/>
                <a:gridCol w="4023322"/>
              </a:tblGrid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DOM. 05.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11.30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SAN RAFAEL 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SON VERI 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b="0"/>
                      </a:pPr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RAFAEL MOLL ALABARCES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DOM. 05.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12.00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ROTLET MOLINAR 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MERCADAL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PEDRO PUJOL SALAR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DOM. 05.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17.00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SOLLER 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FELANITX 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JUAN VEGA MARTIN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SAB. 04.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&gt; 18.30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POBLENSE 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CAMPOS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PAU MUNTANER RUIZ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DOM. 05.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12.00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MALLORCA</a:t>
                      </a:r>
                      <a:r>
                        <a:rPr lang="es-ES" baseline="0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 B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PORTMANY 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FED. JAV. SAIZ VILLARES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b="0"/>
                      </a:pP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object 30"/>
          <p:cNvSpPr/>
          <p:nvPr/>
        </p:nvSpPr>
        <p:spPr>
          <a:xfrm>
            <a:off x="1898546" y="10270163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28" name="object 2"/>
          <p:cNvSpPr txBox="1"/>
          <p:nvPr/>
        </p:nvSpPr>
        <p:spPr>
          <a:xfrm>
            <a:off x="6052987" y="970870"/>
            <a:ext cx="9203692" cy="462656"/>
          </a:xfrm>
          <a:prstGeom prst="rect">
            <a:avLst/>
          </a:prstGeom>
          <a:solidFill>
            <a:srgbClr val="2C2C2C"/>
          </a:solidFill>
          <a:ln w="5455">
            <a:solidFill>
              <a:srgbClr val="00000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254000" algn="ctr">
              <a:spcBef>
                <a:spcPts val="700"/>
              </a:spcBef>
              <a:defRPr sz="2500" spc="25">
                <a:solidFill>
                  <a:srgbClr val="F7ECEC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pPr>
            <a:r>
              <a:t>DESIGNACIONES </a:t>
            </a:r>
            <a:r>
              <a:rPr spc="-50"/>
              <a:t>ARBITRALES </a:t>
            </a:r>
            <a:r>
              <a:rPr spc="20"/>
              <a:t>LIGA </a:t>
            </a:r>
            <a:r>
              <a:rPr spc="5"/>
              <a:t>JUVENIL</a:t>
            </a:r>
            <a:r>
              <a:rPr spc="-130"/>
              <a:t> </a:t>
            </a:r>
            <a:r>
              <a:rPr spc="75"/>
              <a:t>NACIONAL</a:t>
            </a:r>
          </a:p>
        </p:txBody>
      </p:sp>
      <p:sp>
        <p:nvSpPr>
          <p:cNvPr id="129" name="object 4"/>
          <p:cNvSpPr/>
          <p:nvPr/>
        </p:nvSpPr>
        <p:spPr>
          <a:xfrm>
            <a:off x="1898546" y="2509573"/>
            <a:ext cx="16164942" cy="676496"/>
          </a:xfrm>
          <a:prstGeom prst="rect">
            <a:avLst/>
          </a:prstGeom>
          <a:solidFill>
            <a:srgbClr val="B8122B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0" name="object 5"/>
          <p:cNvSpPr txBox="1"/>
          <p:nvPr/>
        </p:nvSpPr>
        <p:spPr>
          <a:xfrm>
            <a:off x="2310919" y="2058054"/>
            <a:ext cx="3750947" cy="323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100" spc="12">
                <a:solidFill>
                  <a:srgbClr val="090909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pPr>
            <a:r>
              <a:rPr spc="21" dirty="0" smtClean="0"/>
              <a:t>| </a:t>
            </a:r>
            <a:endParaRPr spc="21" dirty="0"/>
          </a:p>
        </p:txBody>
      </p:sp>
      <p:sp>
        <p:nvSpPr>
          <p:cNvPr id="131" name="object 6"/>
          <p:cNvSpPr txBox="1"/>
          <p:nvPr/>
        </p:nvSpPr>
        <p:spPr>
          <a:xfrm>
            <a:off x="1898546" y="2641654"/>
            <a:ext cx="16175992" cy="384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099819" algn="ctr">
              <a:spcBef>
                <a:spcPts val="1000"/>
              </a:spcBef>
              <a:defRPr sz="2500" spc="15">
                <a:solidFill>
                  <a:srgbClr val="F7ECEC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lvl1pPr>
          </a:lstStyle>
          <a:p>
            <a:endParaRPr dirty="0"/>
          </a:p>
        </p:txBody>
      </p:sp>
      <p:sp>
        <p:nvSpPr>
          <p:cNvPr id="132" name="object 7"/>
          <p:cNvSpPr/>
          <p:nvPr/>
        </p:nvSpPr>
        <p:spPr>
          <a:xfrm>
            <a:off x="1898546" y="3382471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3" name="object 8"/>
          <p:cNvSpPr/>
          <p:nvPr/>
        </p:nvSpPr>
        <p:spPr>
          <a:xfrm>
            <a:off x="1904001" y="4195355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4" name="object 9"/>
          <p:cNvSpPr/>
          <p:nvPr/>
        </p:nvSpPr>
        <p:spPr>
          <a:xfrm>
            <a:off x="1898546" y="4959139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5" name="object 10"/>
          <p:cNvSpPr/>
          <p:nvPr/>
        </p:nvSpPr>
        <p:spPr>
          <a:xfrm>
            <a:off x="1909457" y="5733834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6" name="object 11"/>
          <p:cNvSpPr/>
          <p:nvPr/>
        </p:nvSpPr>
        <p:spPr>
          <a:xfrm>
            <a:off x="1909457" y="6503072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8" name="object 30"/>
          <p:cNvSpPr/>
          <p:nvPr/>
        </p:nvSpPr>
        <p:spPr>
          <a:xfrm>
            <a:off x="1904001" y="9498196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9" name="object 31"/>
          <p:cNvSpPr/>
          <p:nvPr/>
        </p:nvSpPr>
        <p:spPr>
          <a:xfrm>
            <a:off x="1904001" y="11042129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40" name="object 32"/>
          <p:cNvSpPr/>
          <p:nvPr/>
        </p:nvSpPr>
        <p:spPr>
          <a:xfrm>
            <a:off x="1898546" y="11838647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 b="0"/>
            </a:pPr>
            <a:endParaRPr lang="es-ES" i="1" dirty="0">
              <a:latin typeface="BrandonGrotesque-Bold"/>
              <a:ea typeface="BrandonGrotesque-Bold"/>
              <a:cs typeface="BrandonGrotesque-Bold"/>
              <a:sym typeface="BrandonGrotesque-Bold"/>
            </a:endParaRPr>
          </a:p>
        </p:txBody>
      </p:sp>
      <p:sp>
        <p:nvSpPr>
          <p:cNvPr id="141" name="object 33"/>
          <p:cNvSpPr txBox="1"/>
          <p:nvPr/>
        </p:nvSpPr>
        <p:spPr>
          <a:xfrm>
            <a:off x="2247611" y="7355443"/>
            <a:ext cx="3798571" cy="3231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100" spc="12">
                <a:solidFill>
                  <a:srgbClr val="050505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pPr>
            <a:endParaRPr spc="21" dirty="0"/>
          </a:p>
        </p:txBody>
      </p:sp>
      <p:sp>
        <p:nvSpPr>
          <p:cNvPr id="142" name="object 34"/>
          <p:cNvSpPr txBox="1"/>
          <p:nvPr/>
        </p:nvSpPr>
        <p:spPr>
          <a:xfrm>
            <a:off x="1898546" y="7939013"/>
            <a:ext cx="1617599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881380" algn="ctr">
              <a:spcBef>
                <a:spcPts val="800"/>
              </a:spcBef>
              <a:defRPr sz="2500" spc="15">
                <a:solidFill>
                  <a:srgbClr val="F7ECEC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lvl1pPr>
          </a:lstStyle>
          <a:p>
            <a:r>
              <a:t>PARTIDO</a:t>
            </a:r>
          </a:p>
        </p:txBody>
      </p:sp>
      <p:sp>
        <p:nvSpPr>
          <p:cNvPr id="148" name="object 40"/>
          <p:cNvSpPr txBox="1"/>
          <p:nvPr/>
        </p:nvSpPr>
        <p:spPr>
          <a:xfrm>
            <a:off x="1898546" y="8718046"/>
            <a:ext cx="16175992" cy="626485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500"/>
              </a:spcBef>
              <a:tabLst>
                <a:tab pos="5181600" algn="l"/>
                <a:tab pos="10045700" algn="l"/>
                <a:tab pos="13639800" algn="l"/>
              </a:tabLst>
              <a:defRPr sz="3800" i="1" spc="67" baseline="2177">
                <a:latin typeface="Calibri"/>
                <a:ea typeface="Calibri"/>
                <a:cs typeface="Calibri"/>
                <a:sym typeface="Calibri"/>
              </a:defRPr>
            </a:pPr>
            <a:r>
              <a:rPr spc="-14"/>
              <a:t>	</a:t>
            </a:r>
            <a:r>
              <a:rPr i="0" spc="-142"/>
              <a:t>	</a:t>
            </a:r>
            <a:r>
              <a:rPr sz="2500" i="0" spc="80" baseline="0"/>
              <a:t>	</a:t>
            </a:r>
            <a:r>
              <a:rPr sz="2500" i="0" spc="40" baseline="0"/>
              <a:t>	</a:t>
            </a:r>
          </a:p>
        </p:txBody>
      </p:sp>
      <p:sp>
        <p:nvSpPr>
          <p:cNvPr id="149" name="object 51"/>
          <p:cNvSpPr/>
          <p:nvPr/>
        </p:nvSpPr>
        <p:spPr>
          <a:xfrm>
            <a:off x="1898546" y="12929768"/>
            <a:ext cx="16164942" cy="676497"/>
          </a:xfrm>
          <a:prstGeom prst="rect">
            <a:avLst/>
          </a:prstGeom>
          <a:solidFill>
            <a:srgbClr val="B8122B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0" name="object 52"/>
          <p:cNvSpPr txBox="1"/>
          <p:nvPr/>
        </p:nvSpPr>
        <p:spPr>
          <a:xfrm>
            <a:off x="1898546" y="13122172"/>
            <a:ext cx="1617599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094738">
              <a:spcBef>
                <a:spcPts val="1500"/>
              </a:spcBef>
              <a:defRPr sz="2500" spc="50">
                <a:solidFill>
                  <a:srgbClr val="F7ECEC"/>
                </a:solidFill>
                <a:latin typeface="BrandonGrotesque-Regular"/>
                <a:ea typeface="BrandonGrotesque-Regular"/>
                <a:cs typeface="BrandonGrotesque-Regular"/>
                <a:sym typeface="BrandonGrotesque-Regular"/>
              </a:defRPr>
            </a:pPr>
            <a:r>
              <a:t>SÍGUENOS </a:t>
            </a:r>
            <a:r>
              <a:rPr spc="35"/>
              <a:t>EN</a:t>
            </a:r>
            <a:r>
              <a:rPr spc="-125"/>
              <a:t> </a:t>
            </a:r>
            <a:r>
              <a:rPr spc="-20">
                <a:latin typeface="BrandonGrotesque-Bold"/>
                <a:ea typeface="BrandonGrotesque-Bold"/>
                <a:cs typeface="BrandonGrotesque-Bold"/>
                <a:sym typeface="BrandonGrotesque-Bold"/>
              </a:rPr>
              <a:t>@FFIB_CAFIB</a:t>
            </a:r>
          </a:p>
        </p:txBody>
      </p:sp>
      <p:sp>
        <p:nvSpPr>
          <p:cNvPr id="151" name="object 53"/>
          <p:cNvSpPr/>
          <p:nvPr/>
        </p:nvSpPr>
        <p:spPr>
          <a:xfrm>
            <a:off x="16085120" y="452925"/>
            <a:ext cx="945244" cy="13745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163" name="object 54"/>
          <p:cNvGrpSpPr/>
          <p:nvPr/>
        </p:nvGrpSpPr>
        <p:grpSpPr>
          <a:xfrm>
            <a:off x="14701530" y="12940679"/>
            <a:ext cx="2466408" cy="660138"/>
            <a:chOff x="-1" y="0"/>
            <a:chExt cx="2466406" cy="660136"/>
          </a:xfrm>
        </p:grpSpPr>
        <p:grpSp>
          <p:nvGrpSpPr>
            <p:cNvPr id="154" name="object 55"/>
            <p:cNvGrpSpPr/>
            <p:nvPr/>
          </p:nvGrpSpPr>
          <p:grpSpPr>
            <a:xfrm>
              <a:off x="821792" y="-1"/>
              <a:ext cx="1644614" cy="660137"/>
              <a:chOff x="0" y="0"/>
              <a:chExt cx="1644613" cy="660136"/>
            </a:xfrm>
          </p:grpSpPr>
          <p:sp>
            <p:nvSpPr>
              <p:cNvPr id="152" name="Figura"/>
              <p:cNvSpPr/>
              <p:nvPr/>
            </p:nvSpPr>
            <p:spPr>
              <a:xfrm>
                <a:off x="0" y="36563"/>
                <a:ext cx="704471" cy="5744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611"/>
                    </a:moveTo>
                    <a:lnTo>
                      <a:pt x="21382" y="2677"/>
                    </a:lnTo>
                    <a:lnTo>
                      <a:pt x="21190" y="2774"/>
                    </a:lnTo>
                    <a:lnTo>
                      <a:pt x="20796" y="2943"/>
                    </a:lnTo>
                    <a:lnTo>
                      <a:pt x="19575" y="3324"/>
                    </a:lnTo>
                    <a:lnTo>
                      <a:pt x="19372" y="3360"/>
                    </a:lnTo>
                    <a:lnTo>
                      <a:pt x="19171" y="3402"/>
                    </a:lnTo>
                    <a:lnTo>
                      <a:pt x="19786" y="2797"/>
                    </a:lnTo>
                    <a:lnTo>
                      <a:pt x="20300" y="2104"/>
                    </a:lnTo>
                    <a:lnTo>
                      <a:pt x="20709" y="1317"/>
                    </a:lnTo>
                    <a:lnTo>
                      <a:pt x="21007" y="428"/>
                    </a:lnTo>
                    <a:lnTo>
                      <a:pt x="20979" y="428"/>
                    </a:lnTo>
                    <a:lnTo>
                      <a:pt x="20320" y="856"/>
                    </a:lnTo>
                    <a:lnTo>
                      <a:pt x="19675" y="1198"/>
                    </a:lnTo>
                    <a:lnTo>
                      <a:pt x="19010" y="1479"/>
                    </a:lnTo>
                    <a:lnTo>
                      <a:pt x="18326" y="1696"/>
                    </a:lnTo>
                    <a:lnTo>
                      <a:pt x="18236" y="1721"/>
                    </a:lnTo>
                    <a:lnTo>
                      <a:pt x="18178" y="1703"/>
                    </a:lnTo>
                    <a:lnTo>
                      <a:pt x="18111" y="1620"/>
                    </a:lnTo>
                    <a:lnTo>
                      <a:pt x="17849" y="1317"/>
                    </a:lnTo>
                    <a:lnTo>
                      <a:pt x="16283" y="249"/>
                    </a:lnTo>
                    <a:lnTo>
                      <a:pt x="14898" y="0"/>
                    </a:lnTo>
                    <a:lnTo>
                      <a:pt x="14185" y="88"/>
                    </a:lnTo>
                    <a:lnTo>
                      <a:pt x="12444" y="943"/>
                    </a:lnTo>
                    <a:lnTo>
                      <a:pt x="11157" y="2624"/>
                    </a:lnTo>
                    <a:lnTo>
                      <a:pt x="10606" y="4272"/>
                    </a:lnTo>
                    <a:lnTo>
                      <a:pt x="10511" y="5147"/>
                    </a:lnTo>
                    <a:lnTo>
                      <a:pt x="10532" y="6054"/>
                    </a:lnTo>
                    <a:lnTo>
                      <a:pt x="10550" y="6261"/>
                    </a:lnTo>
                    <a:lnTo>
                      <a:pt x="10579" y="6468"/>
                    </a:lnTo>
                    <a:lnTo>
                      <a:pt x="10606" y="6701"/>
                    </a:lnTo>
                    <a:lnTo>
                      <a:pt x="9059" y="6467"/>
                    </a:lnTo>
                    <a:lnTo>
                      <a:pt x="7594" y="6039"/>
                    </a:lnTo>
                    <a:lnTo>
                      <a:pt x="6211" y="5417"/>
                    </a:lnTo>
                    <a:lnTo>
                      <a:pt x="4908" y="4602"/>
                    </a:lnTo>
                    <a:lnTo>
                      <a:pt x="3684" y="3595"/>
                    </a:lnTo>
                    <a:lnTo>
                      <a:pt x="2540" y="2395"/>
                    </a:lnTo>
                    <a:lnTo>
                      <a:pt x="1474" y="1004"/>
                    </a:lnTo>
                    <a:lnTo>
                      <a:pt x="1118" y="1956"/>
                    </a:lnTo>
                    <a:lnTo>
                      <a:pt x="917" y="2929"/>
                    </a:lnTo>
                    <a:lnTo>
                      <a:pt x="870" y="3926"/>
                    </a:lnTo>
                    <a:lnTo>
                      <a:pt x="979" y="4947"/>
                    </a:lnTo>
                    <a:lnTo>
                      <a:pt x="1235" y="5930"/>
                    </a:lnTo>
                    <a:lnTo>
                      <a:pt x="1628" y="6808"/>
                    </a:lnTo>
                    <a:lnTo>
                      <a:pt x="2154" y="7587"/>
                    </a:lnTo>
                    <a:lnTo>
                      <a:pt x="2811" y="8272"/>
                    </a:lnTo>
                    <a:lnTo>
                      <a:pt x="2286" y="8203"/>
                    </a:lnTo>
                    <a:lnTo>
                      <a:pt x="1787" y="8065"/>
                    </a:lnTo>
                    <a:lnTo>
                      <a:pt x="1305" y="7859"/>
                    </a:lnTo>
                    <a:lnTo>
                      <a:pt x="835" y="7588"/>
                    </a:lnTo>
                    <a:lnTo>
                      <a:pt x="893" y="8547"/>
                    </a:lnTo>
                    <a:lnTo>
                      <a:pt x="1373" y="10282"/>
                    </a:lnTo>
                    <a:lnTo>
                      <a:pt x="2321" y="11748"/>
                    </a:lnTo>
                    <a:lnTo>
                      <a:pt x="3579" y="12727"/>
                    </a:lnTo>
                    <a:lnTo>
                      <a:pt x="4308" y="13030"/>
                    </a:lnTo>
                    <a:lnTo>
                      <a:pt x="4071" y="13084"/>
                    </a:lnTo>
                    <a:lnTo>
                      <a:pt x="3834" y="13133"/>
                    </a:lnTo>
                    <a:lnTo>
                      <a:pt x="3597" y="13170"/>
                    </a:lnTo>
                    <a:lnTo>
                      <a:pt x="3360" y="13190"/>
                    </a:lnTo>
                    <a:lnTo>
                      <a:pt x="3123" y="13187"/>
                    </a:lnTo>
                    <a:lnTo>
                      <a:pt x="2883" y="13169"/>
                    </a:lnTo>
                    <a:lnTo>
                      <a:pt x="2394" y="13120"/>
                    </a:lnTo>
                    <a:lnTo>
                      <a:pt x="2656" y="13904"/>
                    </a:lnTo>
                    <a:lnTo>
                      <a:pt x="3436" y="15244"/>
                    </a:lnTo>
                    <a:lnTo>
                      <a:pt x="4533" y="16259"/>
                    </a:lnTo>
                    <a:lnTo>
                      <a:pt x="5799" y="16812"/>
                    </a:lnTo>
                    <a:lnTo>
                      <a:pt x="6483" y="16918"/>
                    </a:lnTo>
                    <a:lnTo>
                      <a:pt x="5299" y="17865"/>
                    </a:lnTo>
                    <a:lnTo>
                      <a:pt x="4059" y="18559"/>
                    </a:lnTo>
                    <a:lnTo>
                      <a:pt x="2763" y="19006"/>
                    </a:lnTo>
                    <a:lnTo>
                      <a:pt x="1410" y="19208"/>
                    </a:lnTo>
                    <a:lnTo>
                      <a:pt x="0" y="19168"/>
                    </a:lnTo>
                    <a:lnTo>
                      <a:pt x="23" y="19196"/>
                    </a:lnTo>
                    <a:lnTo>
                      <a:pt x="1479" y="20165"/>
                    </a:lnTo>
                    <a:lnTo>
                      <a:pt x="2746" y="20790"/>
                    </a:lnTo>
                    <a:lnTo>
                      <a:pt x="4317" y="21305"/>
                    </a:lnTo>
                    <a:lnTo>
                      <a:pt x="5840" y="21561"/>
                    </a:lnTo>
                    <a:lnTo>
                      <a:pt x="6559" y="21600"/>
                    </a:lnTo>
                    <a:lnTo>
                      <a:pt x="7278" y="21590"/>
                    </a:lnTo>
                    <a:lnTo>
                      <a:pt x="8636" y="21453"/>
                    </a:lnTo>
                    <a:lnTo>
                      <a:pt x="9893" y="21169"/>
                    </a:lnTo>
                    <a:lnTo>
                      <a:pt x="11256" y="20672"/>
                    </a:lnTo>
                    <a:lnTo>
                      <a:pt x="12685" y="19903"/>
                    </a:lnTo>
                    <a:lnTo>
                      <a:pt x="14460" y="18511"/>
                    </a:lnTo>
                    <a:lnTo>
                      <a:pt x="15453" y="17463"/>
                    </a:lnTo>
                    <a:lnTo>
                      <a:pt x="16348" y="16289"/>
                    </a:lnTo>
                    <a:lnTo>
                      <a:pt x="17147" y="14993"/>
                    </a:lnTo>
                    <a:lnTo>
                      <a:pt x="18189" y="12744"/>
                    </a:lnTo>
                    <a:lnTo>
                      <a:pt x="18925" y="10319"/>
                    </a:lnTo>
                    <a:lnTo>
                      <a:pt x="19211" y="8850"/>
                    </a:lnTo>
                    <a:lnTo>
                      <a:pt x="19371" y="7354"/>
                    </a:lnTo>
                    <a:lnTo>
                      <a:pt x="19405" y="5461"/>
                    </a:lnTo>
                    <a:lnTo>
                      <a:pt x="19417" y="5388"/>
                    </a:lnTo>
                    <a:lnTo>
                      <a:pt x="20482" y="4277"/>
                    </a:lnTo>
                    <a:lnTo>
                      <a:pt x="21337" y="3067"/>
                    </a:lnTo>
                    <a:lnTo>
                      <a:pt x="21428" y="2918"/>
                    </a:lnTo>
                    <a:lnTo>
                      <a:pt x="21600" y="261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53" name="Figura"/>
              <p:cNvSpPr/>
              <p:nvPr/>
            </p:nvSpPr>
            <p:spPr>
              <a:xfrm>
                <a:off x="984555" y="0"/>
                <a:ext cx="660059" cy="660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06"/>
                    </a:moveTo>
                    <a:lnTo>
                      <a:pt x="21468" y="9047"/>
                    </a:lnTo>
                    <a:lnTo>
                      <a:pt x="20803" y="6732"/>
                    </a:lnTo>
                    <a:lnTo>
                      <a:pt x="20140" y="5366"/>
                    </a:lnTo>
                    <a:lnTo>
                      <a:pt x="19661" y="4657"/>
                    </a:lnTo>
                    <a:lnTo>
                      <a:pt x="19308" y="4132"/>
                    </a:lnTo>
                    <a:lnTo>
                      <a:pt x="18306" y="3031"/>
                    </a:lnTo>
                    <a:lnTo>
                      <a:pt x="17136" y="2063"/>
                    </a:lnTo>
                    <a:lnTo>
                      <a:pt x="16946" y="1944"/>
                    </a:lnTo>
                    <a:lnTo>
                      <a:pt x="16946" y="8230"/>
                    </a:lnTo>
                    <a:lnTo>
                      <a:pt x="16942" y="9047"/>
                    </a:lnTo>
                    <a:lnTo>
                      <a:pt x="16940" y="11440"/>
                    </a:lnTo>
                    <a:lnTo>
                      <a:pt x="16943" y="14097"/>
                    </a:lnTo>
                    <a:lnTo>
                      <a:pt x="16936" y="14454"/>
                    </a:lnTo>
                    <a:lnTo>
                      <a:pt x="16387" y="16110"/>
                    </a:lnTo>
                    <a:lnTo>
                      <a:pt x="15130" y="16861"/>
                    </a:lnTo>
                    <a:lnTo>
                      <a:pt x="12188" y="16944"/>
                    </a:lnTo>
                    <a:lnTo>
                      <a:pt x="8963" y="16933"/>
                    </a:lnTo>
                    <a:lnTo>
                      <a:pt x="8091" y="16934"/>
                    </a:lnTo>
                    <a:lnTo>
                      <a:pt x="6187" y="16775"/>
                    </a:lnTo>
                    <a:lnTo>
                      <a:pt x="4835" y="15433"/>
                    </a:lnTo>
                    <a:lnTo>
                      <a:pt x="4658" y="14403"/>
                    </a:lnTo>
                    <a:lnTo>
                      <a:pt x="4667" y="13739"/>
                    </a:lnTo>
                    <a:lnTo>
                      <a:pt x="4671" y="13094"/>
                    </a:lnTo>
                    <a:lnTo>
                      <a:pt x="4668" y="6956"/>
                    </a:lnTo>
                    <a:lnTo>
                      <a:pt x="5298" y="5416"/>
                    </a:lnTo>
                    <a:lnTo>
                      <a:pt x="6767" y="4691"/>
                    </a:lnTo>
                    <a:lnTo>
                      <a:pt x="9585" y="4667"/>
                    </a:lnTo>
                    <a:lnTo>
                      <a:pt x="10151" y="4667"/>
                    </a:lnTo>
                    <a:lnTo>
                      <a:pt x="10795" y="4664"/>
                    </a:lnTo>
                    <a:lnTo>
                      <a:pt x="13787" y="4662"/>
                    </a:lnTo>
                    <a:lnTo>
                      <a:pt x="15552" y="4870"/>
                    </a:lnTo>
                    <a:lnTo>
                      <a:pt x="16767" y="6131"/>
                    </a:lnTo>
                    <a:lnTo>
                      <a:pt x="16946" y="8230"/>
                    </a:lnTo>
                    <a:lnTo>
                      <a:pt x="16946" y="1944"/>
                    </a:lnTo>
                    <a:lnTo>
                      <a:pt x="15799" y="1229"/>
                    </a:lnTo>
                    <a:lnTo>
                      <a:pt x="14135" y="518"/>
                    </a:lnTo>
                    <a:lnTo>
                      <a:pt x="12367" y="121"/>
                    </a:lnTo>
                    <a:lnTo>
                      <a:pt x="11395" y="0"/>
                    </a:lnTo>
                    <a:lnTo>
                      <a:pt x="10214" y="0"/>
                    </a:lnTo>
                    <a:lnTo>
                      <a:pt x="10055" y="15"/>
                    </a:lnTo>
                    <a:lnTo>
                      <a:pt x="9894" y="27"/>
                    </a:lnTo>
                    <a:lnTo>
                      <a:pt x="8261" y="307"/>
                    </a:lnTo>
                    <a:lnTo>
                      <a:pt x="6832" y="758"/>
                    </a:lnTo>
                    <a:lnTo>
                      <a:pt x="5474" y="1407"/>
                    </a:lnTo>
                    <a:lnTo>
                      <a:pt x="4242" y="2223"/>
                    </a:lnTo>
                    <a:lnTo>
                      <a:pt x="3137" y="3201"/>
                    </a:lnTo>
                    <a:lnTo>
                      <a:pt x="2156" y="4338"/>
                    </a:lnTo>
                    <a:lnTo>
                      <a:pt x="1345" y="5577"/>
                    </a:lnTo>
                    <a:lnTo>
                      <a:pt x="726" y="6893"/>
                    </a:lnTo>
                    <a:lnTo>
                      <a:pt x="296" y="8282"/>
                    </a:lnTo>
                    <a:lnTo>
                      <a:pt x="53" y="9741"/>
                    </a:lnTo>
                    <a:lnTo>
                      <a:pt x="0" y="10591"/>
                    </a:lnTo>
                    <a:lnTo>
                      <a:pt x="14" y="11440"/>
                    </a:lnTo>
                    <a:lnTo>
                      <a:pt x="258" y="13124"/>
                    </a:lnTo>
                    <a:lnTo>
                      <a:pt x="736" y="14687"/>
                    </a:lnTo>
                    <a:lnTo>
                      <a:pt x="1399" y="16110"/>
                    </a:lnTo>
                    <a:lnTo>
                      <a:pt x="2242" y="17391"/>
                    </a:lnTo>
                    <a:lnTo>
                      <a:pt x="3268" y="18534"/>
                    </a:lnTo>
                    <a:lnTo>
                      <a:pt x="4475" y="19535"/>
                    </a:lnTo>
                    <a:lnTo>
                      <a:pt x="5862" y="20396"/>
                    </a:lnTo>
                    <a:lnTo>
                      <a:pt x="7500" y="21089"/>
                    </a:lnTo>
                    <a:lnTo>
                      <a:pt x="9237" y="21478"/>
                    </a:lnTo>
                    <a:lnTo>
                      <a:pt x="10214" y="21600"/>
                    </a:lnTo>
                    <a:lnTo>
                      <a:pt x="11353" y="21600"/>
                    </a:lnTo>
                    <a:lnTo>
                      <a:pt x="11394" y="21591"/>
                    </a:lnTo>
                    <a:lnTo>
                      <a:pt x="11434" y="21577"/>
                    </a:lnTo>
                    <a:lnTo>
                      <a:pt x="11476" y="21575"/>
                    </a:lnTo>
                    <a:lnTo>
                      <a:pt x="13200" y="21329"/>
                    </a:lnTo>
                    <a:lnTo>
                      <a:pt x="15434" y="20559"/>
                    </a:lnTo>
                    <a:lnTo>
                      <a:pt x="16938" y="19694"/>
                    </a:lnTo>
                    <a:lnTo>
                      <a:pt x="18277" y="18594"/>
                    </a:lnTo>
                    <a:lnTo>
                      <a:pt x="19451" y="17261"/>
                    </a:lnTo>
                    <a:lnTo>
                      <a:pt x="19657" y="16944"/>
                    </a:lnTo>
                    <a:lnTo>
                      <a:pt x="20299" y="15954"/>
                    </a:lnTo>
                    <a:lnTo>
                      <a:pt x="20935" y="14565"/>
                    </a:lnTo>
                    <a:lnTo>
                      <a:pt x="21359" y="13094"/>
                    </a:lnTo>
                    <a:lnTo>
                      <a:pt x="21572" y="11545"/>
                    </a:lnTo>
                    <a:lnTo>
                      <a:pt x="21600" y="1070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157" name="object 56"/>
            <p:cNvGrpSpPr/>
            <p:nvPr/>
          </p:nvGrpSpPr>
          <p:grpSpPr>
            <a:xfrm>
              <a:off x="1948969" y="136119"/>
              <a:ext cx="375231" cy="381818"/>
              <a:chOff x="0" y="0"/>
              <a:chExt cx="375230" cy="381817"/>
            </a:xfrm>
          </p:grpSpPr>
          <p:sp>
            <p:nvSpPr>
              <p:cNvPr id="155" name="Figura"/>
              <p:cNvSpPr/>
              <p:nvPr/>
            </p:nvSpPr>
            <p:spPr>
              <a:xfrm>
                <a:off x="0" y="6420"/>
                <a:ext cx="375231" cy="375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669" y="0"/>
                    </a:moveTo>
                    <a:lnTo>
                      <a:pt x="3694" y="46"/>
                    </a:lnTo>
                    <a:lnTo>
                      <a:pt x="1110" y="1322"/>
                    </a:lnTo>
                    <a:lnTo>
                      <a:pt x="1" y="4031"/>
                    </a:lnTo>
                    <a:lnTo>
                      <a:pt x="6" y="15279"/>
                    </a:lnTo>
                    <a:lnTo>
                      <a:pt x="0" y="15958"/>
                    </a:lnTo>
                    <a:lnTo>
                      <a:pt x="296" y="18937"/>
                    </a:lnTo>
                    <a:lnTo>
                      <a:pt x="2675" y="21297"/>
                    </a:lnTo>
                    <a:lnTo>
                      <a:pt x="4490" y="21600"/>
                    </a:lnTo>
                    <a:lnTo>
                      <a:pt x="6023" y="21576"/>
                    </a:lnTo>
                    <a:lnTo>
                      <a:pt x="17164" y="21575"/>
                    </a:lnTo>
                    <a:lnTo>
                      <a:pt x="19642" y="20962"/>
                    </a:lnTo>
                    <a:lnTo>
                      <a:pt x="21000" y="19498"/>
                    </a:lnTo>
                    <a:lnTo>
                      <a:pt x="15948" y="19498"/>
                    </a:lnTo>
                    <a:lnTo>
                      <a:pt x="4265" y="19483"/>
                    </a:lnTo>
                    <a:lnTo>
                      <a:pt x="2155" y="17875"/>
                    </a:lnTo>
                    <a:lnTo>
                      <a:pt x="2106" y="8743"/>
                    </a:lnTo>
                    <a:lnTo>
                      <a:pt x="2115" y="8682"/>
                    </a:lnTo>
                    <a:lnTo>
                      <a:pt x="2123" y="8593"/>
                    </a:lnTo>
                    <a:lnTo>
                      <a:pt x="7795" y="8593"/>
                    </a:lnTo>
                    <a:lnTo>
                      <a:pt x="8121" y="8099"/>
                    </a:lnTo>
                    <a:lnTo>
                      <a:pt x="9358" y="7266"/>
                    </a:lnTo>
                    <a:lnTo>
                      <a:pt x="10777" y="7002"/>
                    </a:lnTo>
                    <a:lnTo>
                      <a:pt x="21597" y="7002"/>
                    </a:lnTo>
                    <a:lnTo>
                      <a:pt x="21600" y="6113"/>
                    </a:lnTo>
                    <a:lnTo>
                      <a:pt x="15465" y="6113"/>
                    </a:lnTo>
                    <a:lnTo>
                      <a:pt x="15465" y="2502"/>
                    </a:lnTo>
                    <a:lnTo>
                      <a:pt x="21236" y="2502"/>
                    </a:lnTo>
                    <a:lnTo>
                      <a:pt x="20440" y="1249"/>
                    </a:lnTo>
                    <a:lnTo>
                      <a:pt x="19148" y="362"/>
                    </a:lnTo>
                    <a:lnTo>
                      <a:pt x="17492" y="16"/>
                    </a:lnTo>
                    <a:lnTo>
                      <a:pt x="16747" y="6"/>
                    </a:lnTo>
                    <a:lnTo>
                      <a:pt x="9646" y="6"/>
                    </a:lnTo>
                    <a:lnTo>
                      <a:pt x="6669" y="0"/>
                    </a:lnTo>
                    <a:close/>
                  </a:path>
                </a:pathLst>
              </a:custGeom>
              <a:solidFill>
                <a:srgbClr val="B8122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56" name="Figura"/>
              <p:cNvSpPr/>
              <p:nvPr/>
            </p:nvSpPr>
            <p:spPr>
              <a:xfrm>
                <a:off x="167570" y="-1"/>
                <a:ext cx="123347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936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17903" y="2186"/>
                    </a:lnTo>
                    <a:lnTo>
                      <a:pt x="11936" y="0"/>
                    </a:lnTo>
                    <a:close/>
                  </a:path>
                </a:pathLst>
              </a:custGeom>
              <a:solidFill>
                <a:srgbClr val="B8122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162" name="object 57"/>
            <p:cNvGrpSpPr/>
            <p:nvPr/>
          </p:nvGrpSpPr>
          <p:grpSpPr>
            <a:xfrm>
              <a:off x="-2" y="25311"/>
              <a:ext cx="2287352" cy="602072"/>
              <a:chOff x="0" y="0"/>
              <a:chExt cx="2287350" cy="602071"/>
            </a:xfrm>
          </p:grpSpPr>
          <p:sp>
            <p:nvSpPr>
              <p:cNvPr id="158" name="Figura"/>
              <p:cNvSpPr/>
              <p:nvPr/>
            </p:nvSpPr>
            <p:spPr>
              <a:xfrm>
                <a:off x="-1" y="-1"/>
                <a:ext cx="601957" cy="6020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12"/>
                    </a:moveTo>
                    <a:lnTo>
                      <a:pt x="21600" y="10806"/>
                    </a:lnTo>
                    <a:lnTo>
                      <a:pt x="21465" y="9061"/>
                    </a:lnTo>
                    <a:lnTo>
                      <a:pt x="21060" y="7404"/>
                    </a:lnTo>
                    <a:lnTo>
                      <a:pt x="20566" y="6228"/>
                    </a:lnTo>
                    <a:lnTo>
                      <a:pt x="20411" y="5859"/>
                    </a:lnTo>
                    <a:lnTo>
                      <a:pt x="19543" y="4454"/>
                    </a:lnTo>
                    <a:lnTo>
                      <a:pt x="19111" y="3948"/>
                    </a:lnTo>
                    <a:lnTo>
                      <a:pt x="18476" y="3203"/>
                    </a:lnTo>
                    <a:lnTo>
                      <a:pt x="17235" y="2128"/>
                    </a:lnTo>
                    <a:lnTo>
                      <a:pt x="15844" y="1250"/>
                    </a:lnTo>
                    <a:lnTo>
                      <a:pt x="14327" y="589"/>
                    </a:lnTo>
                    <a:lnTo>
                      <a:pt x="14008" y="505"/>
                    </a:lnTo>
                    <a:lnTo>
                      <a:pt x="14008" y="6228"/>
                    </a:lnTo>
                    <a:lnTo>
                      <a:pt x="13790" y="6228"/>
                    </a:lnTo>
                    <a:lnTo>
                      <a:pt x="13574" y="6227"/>
                    </a:lnTo>
                    <a:lnTo>
                      <a:pt x="12734" y="6230"/>
                    </a:lnTo>
                    <a:lnTo>
                      <a:pt x="11379" y="6713"/>
                    </a:lnTo>
                    <a:lnTo>
                      <a:pt x="11249" y="8134"/>
                    </a:lnTo>
                    <a:lnTo>
                      <a:pt x="11241" y="8510"/>
                    </a:lnTo>
                    <a:lnTo>
                      <a:pt x="13887" y="8510"/>
                    </a:lnTo>
                    <a:lnTo>
                      <a:pt x="13732" y="9519"/>
                    </a:lnTo>
                    <a:lnTo>
                      <a:pt x="13636" y="10125"/>
                    </a:lnTo>
                    <a:lnTo>
                      <a:pt x="13582" y="10402"/>
                    </a:lnTo>
                    <a:lnTo>
                      <a:pt x="13533" y="10788"/>
                    </a:lnTo>
                    <a:lnTo>
                      <a:pt x="13487" y="10806"/>
                    </a:lnTo>
                    <a:lnTo>
                      <a:pt x="11257" y="10804"/>
                    </a:lnTo>
                    <a:lnTo>
                      <a:pt x="11257" y="17661"/>
                    </a:lnTo>
                    <a:lnTo>
                      <a:pt x="8995" y="17661"/>
                    </a:lnTo>
                    <a:lnTo>
                      <a:pt x="8995" y="10807"/>
                    </a:lnTo>
                    <a:lnTo>
                      <a:pt x="7610" y="10807"/>
                    </a:lnTo>
                    <a:lnTo>
                      <a:pt x="7610" y="8524"/>
                    </a:lnTo>
                    <a:lnTo>
                      <a:pt x="7656" y="8521"/>
                    </a:lnTo>
                    <a:lnTo>
                      <a:pt x="7708" y="8515"/>
                    </a:lnTo>
                    <a:lnTo>
                      <a:pt x="8581" y="8514"/>
                    </a:lnTo>
                    <a:lnTo>
                      <a:pt x="8965" y="8519"/>
                    </a:lnTo>
                    <a:lnTo>
                      <a:pt x="8970" y="8513"/>
                    </a:lnTo>
                    <a:lnTo>
                      <a:pt x="8996" y="8477"/>
                    </a:lnTo>
                    <a:lnTo>
                      <a:pt x="8992" y="8134"/>
                    </a:lnTo>
                    <a:lnTo>
                      <a:pt x="8995" y="7025"/>
                    </a:lnTo>
                    <a:lnTo>
                      <a:pt x="9219" y="5479"/>
                    </a:lnTo>
                    <a:lnTo>
                      <a:pt x="10422" y="4140"/>
                    </a:lnTo>
                    <a:lnTo>
                      <a:pt x="14008" y="3953"/>
                    </a:lnTo>
                    <a:lnTo>
                      <a:pt x="14008" y="505"/>
                    </a:lnTo>
                    <a:lnTo>
                      <a:pt x="12707" y="165"/>
                    </a:lnTo>
                    <a:lnTo>
                      <a:pt x="11007" y="0"/>
                    </a:lnTo>
                    <a:lnTo>
                      <a:pt x="9208" y="117"/>
                    </a:lnTo>
                    <a:lnTo>
                      <a:pt x="7511" y="511"/>
                    </a:lnTo>
                    <a:lnTo>
                      <a:pt x="5934" y="1159"/>
                    </a:lnTo>
                    <a:lnTo>
                      <a:pt x="4499" y="2033"/>
                    </a:lnTo>
                    <a:lnTo>
                      <a:pt x="3227" y="3111"/>
                    </a:lnTo>
                    <a:lnTo>
                      <a:pt x="2136" y="4364"/>
                    </a:lnTo>
                    <a:lnTo>
                      <a:pt x="1248" y="5769"/>
                    </a:lnTo>
                    <a:lnTo>
                      <a:pt x="582" y="7300"/>
                    </a:lnTo>
                    <a:lnTo>
                      <a:pt x="160" y="8932"/>
                    </a:lnTo>
                    <a:lnTo>
                      <a:pt x="0" y="10638"/>
                    </a:lnTo>
                    <a:lnTo>
                      <a:pt x="123" y="12426"/>
                    </a:lnTo>
                    <a:lnTo>
                      <a:pt x="522" y="14114"/>
                    </a:lnTo>
                    <a:lnTo>
                      <a:pt x="1171" y="15684"/>
                    </a:lnTo>
                    <a:lnTo>
                      <a:pt x="2047" y="17113"/>
                    </a:lnTo>
                    <a:lnTo>
                      <a:pt x="3123" y="18381"/>
                    </a:lnTo>
                    <a:lnTo>
                      <a:pt x="4376" y="19469"/>
                    </a:lnTo>
                    <a:lnTo>
                      <a:pt x="5781" y="20355"/>
                    </a:lnTo>
                    <a:lnTo>
                      <a:pt x="7312" y="21020"/>
                    </a:lnTo>
                    <a:lnTo>
                      <a:pt x="8946" y="21441"/>
                    </a:lnTo>
                    <a:lnTo>
                      <a:pt x="10656" y="21600"/>
                    </a:lnTo>
                    <a:lnTo>
                      <a:pt x="12442" y="21475"/>
                    </a:lnTo>
                    <a:lnTo>
                      <a:pt x="14134" y="21073"/>
                    </a:lnTo>
                    <a:lnTo>
                      <a:pt x="15709" y="20418"/>
                    </a:lnTo>
                    <a:lnTo>
                      <a:pt x="17145" y="19536"/>
                    </a:lnTo>
                    <a:lnTo>
                      <a:pt x="18420" y="18449"/>
                    </a:lnTo>
                    <a:lnTo>
                      <a:pt x="19511" y="17183"/>
                    </a:lnTo>
                    <a:lnTo>
                      <a:pt x="20397" y="15762"/>
                    </a:lnTo>
                    <a:lnTo>
                      <a:pt x="21056" y="14210"/>
                    </a:lnTo>
                    <a:lnTo>
                      <a:pt x="21464" y="12552"/>
                    </a:lnTo>
                    <a:lnTo>
                      <a:pt x="21600" y="10812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59" name="Figura"/>
              <p:cNvSpPr/>
              <p:nvPr/>
            </p:nvSpPr>
            <p:spPr>
              <a:xfrm>
                <a:off x="2070571" y="238925"/>
                <a:ext cx="131829" cy="1318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9994"/>
                    </a:moveTo>
                    <a:lnTo>
                      <a:pt x="20566" y="6114"/>
                    </a:lnTo>
                    <a:lnTo>
                      <a:pt x="18187" y="2891"/>
                    </a:lnTo>
                    <a:lnTo>
                      <a:pt x="14802" y="720"/>
                    </a:lnTo>
                    <a:lnTo>
                      <a:pt x="10750" y="0"/>
                    </a:lnTo>
                    <a:lnTo>
                      <a:pt x="6713" y="753"/>
                    </a:lnTo>
                    <a:lnTo>
                      <a:pt x="3190" y="3126"/>
                    </a:lnTo>
                    <a:lnTo>
                      <a:pt x="762" y="6805"/>
                    </a:lnTo>
                    <a:lnTo>
                      <a:pt x="0" y="11486"/>
                    </a:lnTo>
                    <a:lnTo>
                      <a:pt x="1032" y="15411"/>
                    </a:lnTo>
                    <a:lnTo>
                      <a:pt x="3506" y="18736"/>
                    </a:lnTo>
                    <a:lnTo>
                      <a:pt x="7129" y="20965"/>
                    </a:lnTo>
                    <a:lnTo>
                      <a:pt x="11607" y="21600"/>
                    </a:lnTo>
                    <a:lnTo>
                      <a:pt x="15226" y="20645"/>
                    </a:lnTo>
                    <a:lnTo>
                      <a:pt x="18543" y="18330"/>
                    </a:lnTo>
                    <a:lnTo>
                      <a:pt x="20888" y="14747"/>
                    </a:lnTo>
                    <a:lnTo>
                      <a:pt x="21600" y="9994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60" name="Cuadrado"/>
              <p:cNvSpPr/>
              <p:nvPr/>
            </p:nvSpPr>
            <p:spPr>
              <a:xfrm>
                <a:off x="2217612" y="160717"/>
                <a:ext cx="62880" cy="62765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61" name="Figura"/>
              <p:cNvSpPr/>
              <p:nvPr/>
            </p:nvSpPr>
            <p:spPr>
              <a:xfrm>
                <a:off x="1985545" y="266268"/>
                <a:ext cx="301806" cy="1898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510"/>
                    </a:moveTo>
                    <a:lnTo>
                      <a:pt x="21599" y="334"/>
                    </a:lnTo>
                    <a:lnTo>
                      <a:pt x="21576" y="172"/>
                    </a:lnTo>
                    <a:lnTo>
                      <a:pt x="21564" y="0"/>
                    </a:lnTo>
                    <a:lnTo>
                      <a:pt x="17633" y="0"/>
                    </a:lnTo>
                    <a:lnTo>
                      <a:pt x="18135" y="4253"/>
                    </a:lnTo>
                    <a:lnTo>
                      <a:pt x="17774" y="8039"/>
                    </a:lnTo>
                    <a:lnTo>
                      <a:pt x="16756" y="11210"/>
                    </a:lnTo>
                    <a:lnTo>
                      <a:pt x="15287" y="13616"/>
                    </a:lnTo>
                    <a:lnTo>
                      <a:pt x="13202" y="15415"/>
                    </a:lnTo>
                    <a:lnTo>
                      <a:pt x="10997" y="16059"/>
                    </a:lnTo>
                    <a:lnTo>
                      <a:pt x="8811" y="15617"/>
                    </a:lnTo>
                    <a:lnTo>
                      <a:pt x="6786" y="14150"/>
                    </a:lnTo>
                    <a:lnTo>
                      <a:pt x="5135" y="11793"/>
                    </a:lnTo>
                    <a:lnTo>
                      <a:pt x="3945" y="8542"/>
                    </a:lnTo>
                    <a:lnTo>
                      <a:pt x="3467" y="4565"/>
                    </a:lnTo>
                    <a:lnTo>
                      <a:pt x="3955" y="35"/>
                    </a:lnTo>
                    <a:lnTo>
                      <a:pt x="22" y="35"/>
                    </a:lnTo>
                    <a:lnTo>
                      <a:pt x="0" y="331"/>
                    </a:lnTo>
                    <a:lnTo>
                      <a:pt x="6" y="17963"/>
                    </a:lnTo>
                    <a:lnTo>
                      <a:pt x="25" y="18184"/>
                    </a:lnTo>
                    <a:lnTo>
                      <a:pt x="2684" y="21570"/>
                    </a:lnTo>
                    <a:lnTo>
                      <a:pt x="15162" y="21588"/>
                    </a:lnTo>
                    <a:lnTo>
                      <a:pt x="17210" y="21600"/>
                    </a:lnTo>
                    <a:lnTo>
                      <a:pt x="20198" y="21161"/>
                    </a:lnTo>
                    <a:lnTo>
                      <a:pt x="21425" y="19041"/>
                    </a:lnTo>
                    <a:lnTo>
                      <a:pt x="21600" y="1751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</p:grpSp>
      <p:graphicFrame>
        <p:nvGraphicFramePr>
          <p:cNvPr id="164" name="Tabla"/>
          <p:cNvGraphicFramePr/>
          <p:nvPr/>
        </p:nvGraphicFramePr>
        <p:xfrm>
          <a:off x="1934370" y="3468814"/>
          <a:ext cx="16038559" cy="6553341"/>
        </p:xfrm>
        <a:graphic>
          <a:graphicData uri="http://schemas.openxmlformats.org/drawingml/2006/table">
            <a:tbl>
              <a:tblPr firstRow="1" firstCol="1">
                <a:tableStyleId>{2708684C-4D16-4618-839F-0558EEFCDFE6}</a:tableStyleId>
              </a:tblPr>
              <a:tblGrid>
                <a:gridCol w="16038559"/>
              </a:tblGrid>
              <a:tr h="7281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SAB. 04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.09 &gt; 12.00                                  PORTMANY A                                           MENORCA A                         </a:t>
                      </a: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                    </a:t>
                      </a: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JUAN JOSE PACHECO GUIJARRO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SAB.. 04.09 &gt; 18:30                                  LA SALLE A                                          SP CIUTAT DE PALMA</a:t>
                      </a: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                               </a:t>
                      </a: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ADRIAN </a:t>
                      </a: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CATALA HIDALGO</a:t>
                      </a:r>
                      <a:endParaRPr lang="es-ES" i="1" dirty="0" smtClean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</a:t>
                      </a: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 04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.09 &gt; 17:15  </a:t>
                      </a: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    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                              MANACOR A                                         ATLETICO RAFAL A                                           FRANCICO VIVAS PAEZ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SAB. 04.09 &gt;  16:00                                   AT VILLACARLOS A                             PENYA ARRABAL A                          LEANDRO ZOZAYA AMBROSIO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69" name="object 58"/>
          <p:cNvGrpSpPr/>
          <p:nvPr/>
        </p:nvGrpSpPr>
        <p:grpSpPr>
          <a:xfrm>
            <a:off x="4086982" y="2379739"/>
            <a:ext cx="12856917" cy="972787"/>
            <a:chOff x="0" y="-1"/>
            <a:chExt cx="12856915" cy="972785"/>
          </a:xfrm>
        </p:grpSpPr>
        <p:sp>
          <p:nvSpPr>
            <p:cNvPr id="165" name="Figura"/>
            <p:cNvSpPr/>
            <p:nvPr/>
          </p:nvSpPr>
          <p:spPr>
            <a:xfrm>
              <a:off x="11882417" y="-2"/>
              <a:ext cx="974499" cy="972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565" y="0"/>
                  </a:lnTo>
                  <a:lnTo>
                    <a:pt x="21565" y="8470"/>
                  </a:lnTo>
                  <a:lnTo>
                    <a:pt x="21544" y="8705"/>
                  </a:lnTo>
                  <a:lnTo>
                    <a:pt x="21156" y="9579"/>
                  </a:lnTo>
                  <a:lnTo>
                    <a:pt x="20478" y="10372"/>
                  </a:lnTo>
                  <a:lnTo>
                    <a:pt x="20216" y="10650"/>
                  </a:lnTo>
                  <a:lnTo>
                    <a:pt x="19984" y="10904"/>
                  </a:lnTo>
                  <a:lnTo>
                    <a:pt x="19927" y="10967"/>
                  </a:lnTo>
                  <a:lnTo>
                    <a:pt x="19874" y="11075"/>
                  </a:lnTo>
                  <a:lnTo>
                    <a:pt x="19884" y="11153"/>
                  </a:lnTo>
                  <a:lnTo>
                    <a:pt x="19894" y="12129"/>
                  </a:lnTo>
                  <a:lnTo>
                    <a:pt x="19681" y="13065"/>
                  </a:lnTo>
                  <a:lnTo>
                    <a:pt x="19268" y="13932"/>
                  </a:lnTo>
                  <a:lnTo>
                    <a:pt x="18679" y="14703"/>
                  </a:lnTo>
                  <a:lnTo>
                    <a:pt x="17935" y="15350"/>
                  </a:lnTo>
                  <a:lnTo>
                    <a:pt x="17061" y="15844"/>
                  </a:lnTo>
                  <a:lnTo>
                    <a:pt x="16080" y="16159"/>
                  </a:lnTo>
                  <a:lnTo>
                    <a:pt x="15039" y="16287"/>
                  </a:lnTo>
                  <a:lnTo>
                    <a:pt x="14053" y="16218"/>
                  </a:lnTo>
                  <a:lnTo>
                    <a:pt x="13133" y="15940"/>
                  </a:lnTo>
                  <a:lnTo>
                    <a:pt x="12288" y="15438"/>
                  </a:lnTo>
                  <a:lnTo>
                    <a:pt x="11529" y="14702"/>
                  </a:lnTo>
                  <a:lnTo>
                    <a:pt x="11075" y="14164"/>
                  </a:lnTo>
                  <a:lnTo>
                    <a:pt x="10615" y="13632"/>
                  </a:lnTo>
                  <a:lnTo>
                    <a:pt x="9640" y="12524"/>
                  </a:lnTo>
                  <a:lnTo>
                    <a:pt x="9588" y="12477"/>
                  </a:lnTo>
                  <a:lnTo>
                    <a:pt x="9532" y="12421"/>
                  </a:lnTo>
                  <a:lnTo>
                    <a:pt x="5906" y="14703"/>
                  </a:lnTo>
                  <a:lnTo>
                    <a:pt x="2711" y="16731"/>
                  </a:lnTo>
                  <a:lnTo>
                    <a:pt x="2353" y="16896"/>
                  </a:lnTo>
                  <a:lnTo>
                    <a:pt x="1337" y="16709"/>
                  </a:lnTo>
                  <a:lnTo>
                    <a:pt x="761" y="16082"/>
                  </a:lnTo>
                  <a:lnTo>
                    <a:pt x="479" y="15225"/>
                  </a:lnTo>
                  <a:lnTo>
                    <a:pt x="714" y="15396"/>
                  </a:lnTo>
                  <a:lnTo>
                    <a:pt x="947" y="15531"/>
                  </a:lnTo>
                  <a:lnTo>
                    <a:pt x="1188" y="15628"/>
                  </a:lnTo>
                  <a:lnTo>
                    <a:pt x="1443" y="15683"/>
                  </a:lnTo>
                  <a:lnTo>
                    <a:pt x="1606" y="15704"/>
                  </a:lnTo>
                  <a:lnTo>
                    <a:pt x="1737" y="15680"/>
                  </a:lnTo>
                  <a:lnTo>
                    <a:pt x="1967" y="15538"/>
                  </a:lnTo>
                  <a:lnTo>
                    <a:pt x="3323" y="14702"/>
                  </a:lnTo>
                  <a:lnTo>
                    <a:pt x="7514" y="12122"/>
                  </a:lnTo>
                  <a:lnTo>
                    <a:pt x="9527" y="10889"/>
                  </a:lnTo>
                  <a:lnTo>
                    <a:pt x="9703" y="10850"/>
                  </a:lnTo>
                  <a:lnTo>
                    <a:pt x="9861" y="10841"/>
                  </a:lnTo>
                  <a:lnTo>
                    <a:pt x="10102" y="10833"/>
                  </a:lnTo>
                  <a:lnTo>
                    <a:pt x="10362" y="10833"/>
                  </a:lnTo>
                  <a:lnTo>
                    <a:pt x="10586" y="10837"/>
                  </a:lnTo>
                  <a:lnTo>
                    <a:pt x="10973" y="10854"/>
                  </a:lnTo>
                  <a:lnTo>
                    <a:pt x="11001" y="10832"/>
                  </a:lnTo>
                  <a:lnTo>
                    <a:pt x="11040" y="10803"/>
                  </a:lnTo>
                  <a:lnTo>
                    <a:pt x="11087" y="10671"/>
                  </a:lnTo>
                  <a:lnTo>
                    <a:pt x="11096" y="10650"/>
                  </a:lnTo>
                  <a:lnTo>
                    <a:pt x="11509" y="9791"/>
                  </a:lnTo>
                  <a:lnTo>
                    <a:pt x="12103" y="9017"/>
                  </a:lnTo>
                  <a:lnTo>
                    <a:pt x="13424" y="8057"/>
                  </a:lnTo>
                  <a:lnTo>
                    <a:pt x="14994" y="7628"/>
                  </a:lnTo>
                  <a:lnTo>
                    <a:pt x="15959" y="7611"/>
                  </a:lnTo>
                  <a:lnTo>
                    <a:pt x="16874" y="7776"/>
                  </a:lnTo>
                  <a:lnTo>
                    <a:pt x="17734" y="8129"/>
                  </a:lnTo>
                  <a:lnTo>
                    <a:pt x="18535" y="8679"/>
                  </a:lnTo>
                  <a:lnTo>
                    <a:pt x="19243" y="9477"/>
                  </a:lnTo>
                  <a:lnTo>
                    <a:pt x="19466" y="9859"/>
                  </a:lnTo>
                  <a:lnTo>
                    <a:pt x="19508" y="9932"/>
                  </a:lnTo>
                  <a:lnTo>
                    <a:pt x="20281" y="9344"/>
                  </a:lnTo>
                  <a:lnTo>
                    <a:pt x="20600" y="8802"/>
                  </a:lnTo>
                  <a:lnTo>
                    <a:pt x="20597" y="8592"/>
                  </a:lnTo>
                  <a:lnTo>
                    <a:pt x="19651" y="8156"/>
                  </a:lnTo>
                  <a:lnTo>
                    <a:pt x="19062" y="8079"/>
                  </a:lnTo>
                  <a:lnTo>
                    <a:pt x="18570" y="8024"/>
                  </a:lnTo>
                  <a:lnTo>
                    <a:pt x="18093" y="7915"/>
                  </a:lnTo>
                  <a:lnTo>
                    <a:pt x="17616" y="7775"/>
                  </a:lnTo>
                  <a:lnTo>
                    <a:pt x="17153" y="7639"/>
                  </a:lnTo>
                  <a:lnTo>
                    <a:pt x="17019" y="7611"/>
                  </a:lnTo>
                  <a:lnTo>
                    <a:pt x="16283" y="7457"/>
                  </a:lnTo>
                  <a:lnTo>
                    <a:pt x="15412" y="7401"/>
                  </a:lnTo>
                  <a:lnTo>
                    <a:pt x="14544" y="7482"/>
                  </a:lnTo>
                  <a:lnTo>
                    <a:pt x="13682" y="7716"/>
                  </a:lnTo>
                  <a:lnTo>
                    <a:pt x="12843" y="8121"/>
                  </a:lnTo>
                  <a:lnTo>
                    <a:pt x="12131" y="8669"/>
                  </a:lnTo>
                  <a:lnTo>
                    <a:pt x="11541" y="9346"/>
                  </a:lnTo>
                  <a:lnTo>
                    <a:pt x="10918" y="10388"/>
                  </a:lnTo>
                  <a:lnTo>
                    <a:pt x="10745" y="10558"/>
                  </a:lnTo>
                  <a:lnTo>
                    <a:pt x="10528" y="10646"/>
                  </a:lnTo>
                  <a:lnTo>
                    <a:pt x="10250" y="10650"/>
                  </a:lnTo>
                  <a:lnTo>
                    <a:pt x="9908" y="10648"/>
                  </a:lnTo>
                  <a:lnTo>
                    <a:pt x="9586" y="10718"/>
                  </a:lnTo>
                  <a:lnTo>
                    <a:pt x="9278" y="10845"/>
                  </a:lnTo>
                  <a:lnTo>
                    <a:pt x="8975" y="11014"/>
                  </a:lnTo>
                  <a:lnTo>
                    <a:pt x="7158" y="12123"/>
                  </a:lnTo>
                  <a:lnTo>
                    <a:pt x="2899" y="14703"/>
                  </a:lnTo>
                  <a:lnTo>
                    <a:pt x="1539" y="15528"/>
                  </a:lnTo>
                  <a:lnTo>
                    <a:pt x="1405" y="15538"/>
                  </a:lnTo>
                  <a:lnTo>
                    <a:pt x="1233" y="15473"/>
                  </a:lnTo>
                  <a:lnTo>
                    <a:pt x="800" y="15225"/>
                  </a:lnTo>
                  <a:lnTo>
                    <a:pt x="602" y="15111"/>
                  </a:lnTo>
                  <a:lnTo>
                    <a:pt x="201" y="14605"/>
                  </a:lnTo>
                  <a:lnTo>
                    <a:pt x="41" y="13975"/>
                  </a:lnTo>
                  <a:lnTo>
                    <a:pt x="135" y="13246"/>
                  </a:lnTo>
                  <a:lnTo>
                    <a:pt x="3719" y="10646"/>
                  </a:lnTo>
                  <a:lnTo>
                    <a:pt x="5575" y="9344"/>
                  </a:lnTo>
                  <a:lnTo>
                    <a:pt x="7500" y="8004"/>
                  </a:lnTo>
                  <a:lnTo>
                    <a:pt x="8321" y="7798"/>
                  </a:lnTo>
                  <a:lnTo>
                    <a:pt x="8536" y="7765"/>
                  </a:lnTo>
                  <a:lnTo>
                    <a:pt x="8665" y="7688"/>
                  </a:lnTo>
                  <a:lnTo>
                    <a:pt x="8784" y="7487"/>
                  </a:lnTo>
                  <a:lnTo>
                    <a:pt x="9369" y="6651"/>
                  </a:lnTo>
                  <a:lnTo>
                    <a:pt x="10053" y="5953"/>
                  </a:lnTo>
                  <a:lnTo>
                    <a:pt x="10837" y="5399"/>
                  </a:lnTo>
                  <a:lnTo>
                    <a:pt x="11722" y="4993"/>
                  </a:lnTo>
                  <a:lnTo>
                    <a:pt x="12712" y="4741"/>
                  </a:lnTo>
                  <a:lnTo>
                    <a:pt x="13393" y="4694"/>
                  </a:lnTo>
                  <a:lnTo>
                    <a:pt x="14058" y="4771"/>
                  </a:lnTo>
                  <a:lnTo>
                    <a:pt x="15331" y="5231"/>
                  </a:lnTo>
                  <a:lnTo>
                    <a:pt x="16428" y="5928"/>
                  </a:lnTo>
                  <a:lnTo>
                    <a:pt x="17315" y="6879"/>
                  </a:lnTo>
                  <a:lnTo>
                    <a:pt x="17399" y="7003"/>
                  </a:lnTo>
                  <a:lnTo>
                    <a:pt x="17502" y="7038"/>
                  </a:lnTo>
                  <a:lnTo>
                    <a:pt x="18382" y="7086"/>
                  </a:lnTo>
                  <a:lnTo>
                    <a:pt x="19833" y="7289"/>
                  </a:lnTo>
                  <a:lnTo>
                    <a:pt x="20733" y="7572"/>
                  </a:lnTo>
                  <a:lnTo>
                    <a:pt x="21434" y="8057"/>
                  </a:lnTo>
                  <a:lnTo>
                    <a:pt x="21565" y="8470"/>
                  </a:lnTo>
                  <a:lnTo>
                    <a:pt x="21565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66" name="object 60"/>
            <p:cNvSpPr/>
            <p:nvPr/>
          </p:nvSpPr>
          <p:spPr>
            <a:xfrm>
              <a:off x="12322274" y="229103"/>
              <a:ext cx="332204" cy="16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74" y="0"/>
                  </a:moveTo>
                  <a:lnTo>
                    <a:pt x="7078" y="794"/>
                  </a:lnTo>
                  <a:lnTo>
                    <a:pt x="4558" y="2736"/>
                  </a:lnTo>
                  <a:lnTo>
                    <a:pt x="2178" y="5844"/>
                  </a:lnTo>
                  <a:lnTo>
                    <a:pt x="0" y="10136"/>
                  </a:lnTo>
                  <a:lnTo>
                    <a:pt x="5229" y="21600"/>
                  </a:lnTo>
                  <a:lnTo>
                    <a:pt x="7583" y="17346"/>
                  </a:lnTo>
                  <a:lnTo>
                    <a:pt x="10101" y="14326"/>
                  </a:lnTo>
                  <a:lnTo>
                    <a:pt x="12772" y="12441"/>
                  </a:lnTo>
                  <a:lnTo>
                    <a:pt x="15585" y="11592"/>
                  </a:lnTo>
                  <a:lnTo>
                    <a:pt x="18531" y="11680"/>
                  </a:lnTo>
                  <a:lnTo>
                    <a:pt x="21600" y="12607"/>
                  </a:lnTo>
                  <a:lnTo>
                    <a:pt x="19566" y="7936"/>
                  </a:lnTo>
                  <a:lnTo>
                    <a:pt x="17293" y="4321"/>
                  </a:lnTo>
                  <a:lnTo>
                    <a:pt x="14845" y="1782"/>
                  </a:lnTo>
                  <a:lnTo>
                    <a:pt x="12285" y="335"/>
                  </a:lnTo>
                  <a:lnTo>
                    <a:pt x="9674" y="0"/>
                  </a:lnTo>
                  <a:close/>
                </a:path>
              </a:pathLst>
            </a:custGeom>
            <a:solidFill>
              <a:srgbClr val="B8122B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67" name="object 61"/>
            <p:cNvSpPr/>
            <p:nvPr/>
          </p:nvSpPr>
          <p:spPr>
            <a:xfrm>
              <a:off x="12238886" y="317716"/>
              <a:ext cx="152627" cy="146463"/>
            </a:xfrm>
            <a:prstGeom prst="rect">
              <a:avLst/>
            </a:prstGeom>
            <a:blipFill rotWithShape="1">
              <a:blip r:embed="rId3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68" name="object 62"/>
            <p:cNvSpPr/>
            <p:nvPr/>
          </p:nvSpPr>
          <p:spPr>
            <a:xfrm>
              <a:off x="-1" y="158491"/>
              <a:ext cx="604831" cy="626016"/>
            </a:xfrm>
            <a:prstGeom prst="rect">
              <a:avLst/>
            </a:prstGeom>
            <a:blipFill rotWithShape="1">
              <a:blip r:embed="rId4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aphicFrame>
        <p:nvGraphicFramePr>
          <p:cNvPr id="170" name="Tabla"/>
          <p:cNvGraphicFramePr/>
          <p:nvPr/>
        </p:nvGraphicFramePr>
        <p:xfrm>
          <a:off x="1945282" y="8767325"/>
          <a:ext cx="16093288" cy="3878500"/>
        </p:xfrm>
        <a:graphic>
          <a:graphicData uri="http://schemas.openxmlformats.org/drawingml/2006/table">
            <a:tbl>
              <a:tblPr firstRow="1" firstCol="1">
                <a:tableStyleId>{2708684C-4D16-4618-839F-0558EEFCDFE6}</a:tableStyleId>
              </a:tblPr>
              <a:tblGrid>
                <a:gridCol w="4023322"/>
                <a:gridCol w="4023322"/>
                <a:gridCol w="4023322"/>
                <a:gridCol w="4023322"/>
              </a:tblGrid>
              <a:tr h="775700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DOM. 05.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12.30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MALLORCA B</a:t>
                      </a:r>
                      <a:endParaRPr lang="es-ES" dirty="0"/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FERRERIES A</a:t>
                      </a:r>
                      <a:endParaRPr lang="es-ES" dirty="0"/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ALEJANDRO RODRIGUEZ CHRISTIANSEN</a:t>
                      </a:r>
                      <a:endParaRPr lang="es-ES" dirty="0"/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</a:tcPr>
                </a:tc>
              </a:tr>
              <a:tr h="775700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DOM. 05.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19.00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SERVERENSE A</a:t>
                      </a:r>
                      <a:endParaRPr lang="es-ES" dirty="0"/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SANTA CATALINA </a:t>
                      </a:r>
                      <a:r>
                        <a:rPr lang="es-ES" dirty="0" err="1" smtClean="0"/>
                        <a:t>Atº</a:t>
                      </a:r>
                      <a:r>
                        <a:rPr lang="es-ES" dirty="0" smtClean="0"/>
                        <a:t> A</a:t>
                      </a:r>
                      <a:endParaRPr lang="es-ES" dirty="0"/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ISAAC GUTIERREZ RODRIGUEZ</a:t>
                      </a:r>
                      <a:endParaRPr lang="es-ES" dirty="0"/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75700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DOM. 05.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17.00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PEÑA DEPORTIVA A</a:t>
                      </a:r>
                      <a:endParaRPr lang="es-ES" dirty="0"/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Atº</a:t>
                      </a:r>
                      <a:r>
                        <a:rPr lang="es-ES" dirty="0" smtClean="0"/>
                        <a:t> JESUS A</a:t>
                      </a:r>
                      <a:endParaRPr lang="es-ES" dirty="0"/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THIERRY TORRES RODRIGUEZ</a:t>
                      </a:r>
                      <a:endParaRPr lang="es-ES" dirty="0"/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75700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DOM. 05.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19.15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CONSTANCIA A</a:t>
                      </a:r>
                      <a:endParaRPr lang="es-ES" dirty="0"/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FELANITX</a:t>
                      </a:r>
                      <a:endParaRPr lang="es-ES" dirty="0"/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XAVI CUBAS TORRAS</a:t>
                      </a:r>
                      <a:endParaRPr lang="es-ES" dirty="0"/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75700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DOM. 05.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CIDE A</a:t>
                      </a:r>
                      <a:endParaRPr lang="es-ES" dirty="0"/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PLATGES DE CALVIA A</a:t>
                      </a:r>
                      <a:endParaRPr lang="es-ES" dirty="0"/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MANUEL GOMEZ </a:t>
                      </a:r>
                      <a:r>
                        <a:rPr lang="es-ES" dirty="0" err="1" smtClean="0"/>
                        <a:t>GOMEZ</a:t>
                      </a:r>
                      <a:endParaRPr lang="es-ES" dirty="0"/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object 30"/>
          <p:cNvSpPr/>
          <p:nvPr/>
        </p:nvSpPr>
        <p:spPr>
          <a:xfrm>
            <a:off x="1898546" y="10270163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73" name="object 2"/>
          <p:cNvSpPr txBox="1"/>
          <p:nvPr/>
        </p:nvSpPr>
        <p:spPr>
          <a:xfrm>
            <a:off x="6052987" y="970870"/>
            <a:ext cx="9203692" cy="462656"/>
          </a:xfrm>
          <a:prstGeom prst="rect">
            <a:avLst/>
          </a:prstGeom>
          <a:solidFill>
            <a:srgbClr val="2C2C2C"/>
          </a:solidFill>
          <a:ln w="5455">
            <a:solidFill>
              <a:srgbClr val="00000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254000" algn="ctr">
              <a:spcBef>
                <a:spcPts val="700"/>
              </a:spcBef>
              <a:defRPr sz="2500" spc="25">
                <a:solidFill>
                  <a:srgbClr val="F7ECEC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pPr>
            <a:r>
              <a:t>DESIGNACIONES </a:t>
            </a:r>
            <a:r>
              <a:rPr spc="-50"/>
              <a:t>ARBITRALES REGIONAL PREFERENTE </a:t>
            </a:r>
          </a:p>
        </p:txBody>
      </p:sp>
      <p:sp>
        <p:nvSpPr>
          <p:cNvPr id="174" name="object 4"/>
          <p:cNvSpPr/>
          <p:nvPr/>
        </p:nvSpPr>
        <p:spPr>
          <a:xfrm>
            <a:off x="1898546" y="2509573"/>
            <a:ext cx="16164942" cy="676496"/>
          </a:xfrm>
          <a:prstGeom prst="rect">
            <a:avLst/>
          </a:prstGeom>
          <a:solidFill>
            <a:srgbClr val="B8122B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75" name="object 5"/>
          <p:cNvSpPr txBox="1"/>
          <p:nvPr/>
        </p:nvSpPr>
        <p:spPr>
          <a:xfrm>
            <a:off x="2310919" y="2058054"/>
            <a:ext cx="3750947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100" spc="12">
                <a:solidFill>
                  <a:srgbClr val="090909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pPr>
            <a:r>
              <a:t>SUBGRUPO </a:t>
            </a:r>
            <a:r>
              <a:rPr spc="58"/>
              <a:t>-A </a:t>
            </a:r>
            <a:r>
              <a:rPr spc="21"/>
              <a:t>| </a:t>
            </a:r>
          </a:p>
        </p:txBody>
      </p:sp>
      <p:sp>
        <p:nvSpPr>
          <p:cNvPr id="176" name="object 6"/>
          <p:cNvSpPr txBox="1"/>
          <p:nvPr/>
        </p:nvSpPr>
        <p:spPr>
          <a:xfrm>
            <a:off x="1898546" y="2641654"/>
            <a:ext cx="1617599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099819" algn="ctr">
              <a:spcBef>
                <a:spcPts val="1000"/>
              </a:spcBef>
              <a:defRPr sz="2500" spc="15">
                <a:solidFill>
                  <a:srgbClr val="F7ECEC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lvl1pPr>
          </a:lstStyle>
          <a:p>
            <a:r>
              <a:t>PARTIDO</a:t>
            </a:r>
          </a:p>
        </p:txBody>
      </p:sp>
      <p:sp>
        <p:nvSpPr>
          <p:cNvPr id="177" name="object 7"/>
          <p:cNvSpPr/>
          <p:nvPr/>
        </p:nvSpPr>
        <p:spPr>
          <a:xfrm>
            <a:off x="1898546" y="3382471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78" name="object 8"/>
          <p:cNvSpPr/>
          <p:nvPr/>
        </p:nvSpPr>
        <p:spPr>
          <a:xfrm>
            <a:off x="1904001" y="4195355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79" name="object 9"/>
          <p:cNvSpPr/>
          <p:nvPr/>
        </p:nvSpPr>
        <p:spPr>
          <a:xfrm>
            <a:off x="1898546" y="4959139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80" name="object 10"/>
          <p:cNvSpPr/>
          <p:nvPr/>
        </p:nvSpPr>
        <p:spPr>
          <a:xfrm>
            <a:off x="1909457" y="5733834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81" name="object 11"/>
          <p:cNvSpPr/>
          <p:nvPr/>
        </p:nvSpPr>
        <p:spPr>
          <a:xfrm>
            <a:off x="1909457" y="6503072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82" name="object 29"/>
          <p:cNvSpPr/>
          <p:nvPr/>
        </p:nvSpPr>
        <p:spPr>
          <a:xfrm>
            <a:off x="1904001" y="7834238"/>
            <a:ext cx="16164942" cy="676497"/>
          </a:xfrm>
          <a:prstGeom prst="rect">
            <a:avLst/>
          </a:prstGeom>
          <a:solidFill>
            <a:srgbClr val="B8122B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83" name="object 30"/>
          <p:cNvSpPr/>
          <p:nvPr/>
        </p:nvSpPr>
        <p:spPr>
          <a:xfrm>
            <a:off x="1904001" y="9498196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84" name="object 31"/>
          <p:cNvSpPr/>
          <p:nvPr/>
        </p:nvSpPr>
        <p:spPr>
          <a:xfrm>
            <a:off x="1904001" y="11042129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85" name="object 32"/>
          <p:cNvSpPr/>
          <p:nvPr/>
        </p:nvSpPr>
        <p:spPr>
          <a:xfrm>
            <a:off x="1898546" y="11838647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86" name="object 33"/>
          <p:cNvSpPr txBox="1"/>
          <p:nvPr/>
        </p:nvSpPr>
        <p:spPr>
          <a:xfrm>
            <a:off x="2247611" y="7355443"/>
            <a:ext cx="3877563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100" spc="12">
                <a:solidFill>
                  <a:srgbClr val="050505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pPr>
            <a:r>
              <a:t>SUBGRUPO </a:t>
            </a:r>
            <a:r>
              <a:rPr spc="79"/>
              <a:t>- </a:t>
            </a:r>
            <a:r>
              <a:rPr spc="-95"/>
              <a:t>B </a:t>
            </a:r>
            <a:r>
              <a:rPr spc="21"/>
              <a:t>| </a:t>
            </a:r>
          </a:p>
        </p:txBody>
      </p:sp>
      <p:sp>
        <p:nvSpPr>
          <p:cNvPr id="187" name="object 34"/>
          <p:cNvSpPr txBox="1"/>
          <p:nvPr/>
        </p:nvSpPr>
        <p:spPr>
          <a:xfrm>
            <a:off x="1898546" y="7939013"/>
            <a:ext cx="1617599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881380" algn="ctr">
              <a:spcBef>
                <a:spcPts val="800"/>
              </a:spcBef>
              <a:defRPr sz="2500" spc="15">
                <a:solidFill>
                  <a:srgbClr val="F7ECEC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lvl1pPr>
          </a:lstStyle>
          <a:p>
            <a:r>
              <a:t>PARTIDO</a:t>
            </a:r>
          </a:p>
        </p:txBody>
      </p:sp>
      <p:grpSp>
        <p:nvGrpSpPr>
          <p:cNvPr id="192" name="object 35"/>
          <p:cNvGrpSpPr/>
          <p:nvPr/>
        </p:nvGrpSpPr>
        <p:grpSpPr>
          <a:xfrm>
            <a:off x="4005148" y="7693484"/>
            <a:ext cx="12955120" cy="972810"/>
            <a:chOff x="0" y="0"/>
            <a:chExt cx="12955119" cy="972809"/>
          </a:xfrm>
        </p:grpSpPr>
        <p:sp>
          <p:nvSpPr>
            <p:cNvPr id="188" name="Figura"/>
            <p:cNvSpPr/>
            <p:nvPr/>
          </p:nvSpPr>
          <p:spPr>
            <a:xfrm>
              <a:off x="11980621" y="-1"/>
              <a:ext cx="974499" cy="972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565" y="0"/>
                  </a:lnTo>
                  <a:lnTo>
                    <a:pt x="21565" y="8470"/>
                  </a:lnTo>
                  <a:lnTo>
                    <a:pt x="21544" y="8705"/>
                  </a:lnTo>
                  <a:lnTo>
                    <a:pt x="21156" y="9579"/>
                  </a:lnTo>
                  <a:lnTo>
                    <a:pt x="20478" y="10372"/>
                  </a:lnTo>
                  <a:lnTo>
                    <a:pt x="20216" y="10650"/>
                  </a:lnTo>
                  <a:lnTo>
                    <a:pt x="19984" y="10903"/>
                  </a:lnTo>
                  <a:lnTo>
                    <a:pt x="19927" y="10967"/>
                  </a:lnTo>
                  <a:lnTo>
                    <a:pt x="19874" y="11074"/>
                  </a:lnTo>
                  <a:lnTo>
                    <a:pt x="19884" y="11153"/>
                  </a:lnTo>
                  <a:lnTo>
                    <a:pt x="19894" y="12129"/>
                  </a:lnTo>
                  <a:lnTo>
                    <a:pt x="19681" y="13065"/>
                  </a:lnTo>
                  <a:lnTo>
                    <a:pt x="19268" y="13932"/>
                  </a:lnTo>
                  <a:lnTo>
                    <a:pt x="18678" y="14703"/>
                  </a:lnTo>
                  <a:lnTo>
                    <a:pt x="17935" y="15349"/>
                  </a:lnTo>
                  <a:lnTo>
                    <a:pt x="17061" y="15844"/>
                  </a:lnTo>
                  <a:lnTo>
                    <a:pt x="16080" y="16158"/>
                  </a:lnTo>
                  <a:lnTo>
                    <a:pt x="15039" y="16287"/>
                  </a:lnTo>
                  <a:lnTo>
                    <a:pt x="14053" y="16218"/>
                  </a:lnTo>
                  <a:lnTo>
                    <a:pt x="13133" y="15939"/>
                  </a:lnTo>
                  <a:lnTo>
                    <a:pt x="12288" y="15438"/>
                  </a:lnTo>
                  <a:lnTo>
                    <a:pt x="11529" y="14701"/>
                  </a:lnTo>
                  <a:lnTo>
                    <a:pt x="11075" y="14163"/>
                  </a:lnTo>
                  <a:lnTo>
                    <a:pt x="10614" y="13632"/>
                  </a:lnTo>
                  <a:lnTo>
                    <a:pt x="9640" y="12524"/>
                  </a:lnTo>
                  <a:lnTo>
                    <a:pt x="9588" y="12477"/>
                  </a:lnTo>
                  <a:lnTo>
                    <a:pt x="9531" y="12421"/>
                  </a:lnTo>
                  <a:lnTo>
                    <a:pt x="5906" y="14703"/>
                  </a:lnTo>
                  <a:lnTo>
                    <a:pt x="2710" y="16730"/>
                  </a:lnTo>
                  <a:lnTo>
                    <a:pt x="2352" y="16896"/>
                  </a:lnTo>
                  <a:lnTo>
                    <a:pt x="1337" y="16709"/>
                  </a:lnTo>
                  <a:lnTo>
                    <a:pt x="761" y="16081"/>
                  </a:lnTo>
                  <a:lnTo>
                    <a:pt x="479" y="15225"/>
                  </a:lnTo>
                  <a:lnTo>
                    <a:pt x="714" y="15395"/>
                  </a:lnTo>
                  <a:lnTo>
                    <a:pt x="947" y="15531"/>
                  </a:lnTo>
                  <a:lnTo>
                    <a:pt x="1188" y="15627"/>
                  </a:lnTo>
                  <a:lnTo>
                    <a:pt x="1443" y="15683"/>
                  </a:lnTo>
                  <a:lnTo>
                    <a:pt x="1606" y="15704"/>
                  </a:lnTo>
                  <a:lnTo>
                    <a:pt x="1737" y="15680"/>
                  </a:lnTo>
                  <a:lnTo>
                    <a:pt x="1967" y="15538"/>
                  </a:lnTo>
                  <a:lnTo>
                    <a:pt x="3323" y="14701"/>
                  </a:lnTo>
                  <a:lnTo>
                    <a:pt x="7514" y="12122"/>
                  </a:lnTo>
                  <a:lnTo>
                    <a:pt x="9527" y="10889"/>
                  </a:lnTo>
                  <a:lnTo>
                    <a:pt x="10102" y="10833"/>
                  </a:lnTo>
                  <a:lnTo>
                    <a:pt x="10369" y="10833"/>
                  </a:lnTo>
                  <a:lnTo>
                    <a:pt x="10586" y="10837"/>
                  </a:lnTo>
                  <a:lnTo>
                    <a:pt x="10973" y="10854"/>
                  </a:lnTo>
                  <a:lnTo>
                    <a:pt x="11001" y="10832"/>
                  </a:lnTo>
                  <a:lnTo>
                    <a:pt x="11039" y="10803"/>
                  </a:lnTo>
                  <a:lnTo>
                    <a:pt x="11087" y="10671"/>
                  </a:lnTo>
                  <a:lnTo>
                    <a:pt x="11096" y="10650"/>
                  </a:lnTo>
                  <a:lnTo>
                    <a:pt x="11509" y="9790"/>
                  </a:lnTo>
                  <a:lnTo>
                    <a:pt x="12103" y="9016"/>
                  </a:lnTo>
                  <a:lnTo>
                    <a:pt x="13424" y="8057"/>
                  </a:lnTo>
                  <a:lnTo>
                    <a:pt x="14994" y="7628"/>
                  </a:lnTo>
                  <a:lnTo>
                    <a:pt x="15959" y="7611"/>
                  </a:lnTo>
                  <a:lnTo>
                    <a:pt x="16874" y="7776"/>
                  </a:lnTo>
                  <a:lnTo>
                    <a:pt x="17734" y="8129"/>
                  </a:lnTo>
                  <a:lnTo>
                    <a:pt x="18535" y="8679"/>
                  </a:lnTo>
                  <a:lnTo>
                    <a:pt x="19243" y="9477"/>
                  </a:lnTo>
                  <a:lnTo>
                    <a:pt x="19466" y="9859"/>
                  </a:lnTo>
                  <a:lnTo>
                    <a:pt x="19508" y="9931"/>
                  </a:lnTo>
                  <a:lnTo>
                    <a:pt x="20280" y="9344"/>
                  </a:lnTo>
                  <a:lnTo>
                    <a:pt x="20600" y="8802"/>
                  </a:lnTo>
                  <a:lnTo>
                    <a:pt x="20597" y="8592"/>
                  </a:lnTo>
                  <a:lnTo>
                    <a:pt x="19651" y="8156"/>
                  </a:lnTo>
                  <a:lnTo>
                    <a:pt x="19062" y="8080"/>
                  </a:lnTo>
                  <a:lnTo>
                    <a:pt x="18570" y="8024"/>
                  </a:lnTo>
                  <a:lnTo>
                    <a:pt x="18093" y="7915"/>
                  </a:lnTo>
                  <a:lnTo>
                    <a:pt x="17616" y="7776"/>
                  </a:lnTo>
                  <a:lnTo>
                    <a:pt x="17153" y="7639"/>
                  </a:lnTo>
                  <a:lnTo>
                    <a:pt x="17019" y="7611"/>
                  </a:lnTo>
                  <a:lnTo>
                    <a:pt x="16283" y="7457"/>
                  </a:lnTo>
                  <a:lnTo>
                    <a:pt x="15412" y="7401"/>
                  </a:lnTo>
                  <a:lnTo>
                    <a:pt x="14544" y="7483"/>
                  </a:lnTo>
                  <a:lnTo>
                    <a:pt x="13682" y="7716"/>
                  </a:lnTo>
                  <a:lnTo>
                    <a:pt x="12843" y="8121"/>
                  </a:lnTo>
                  <a:lnTo>
                    <a:pt x="12131" y="8668"/>
                  </a:lnTo>
                  <a:lnTo>
                    <a:pt x="11541" y="9346"/>
                  </a:lnTo>
                  <a:lnTo>
                    <a:pt x="10918" y="10388"/>
                  </a:lnTo>
                  <a:lnTo>
                    <a:pt x="10745" y="10558"/>
                  </a:lnTo>
                  <a:lnTo>
                    <a:pt x="10528" y="10646"/>
                  </a:lnTo>
                  <a:lnTo>
                    <a:pt x="10250" y="10650"/>
                  </a:lnTo>
                  <a:lnTo>
                    <a:pt x="9908" y="10648"/>
                  </a:lnTo>
                  <a:lnTo>
                    <a:pt x="9586" y="10718"/>
                  </a:lnTo>
                  <a:lnTo>
                    <a:pt x="9278" y="10845"/>
                  </a:lnTo>
                  <a:lnTo>
                    <a:pt x="8974" y="11014"/>
                  </a:lnTo>
                  <a:lnTo>
                    <a:pt x="7157" y="12123"/>
                  </a:lnTo>
                  <a:lnTo>
                    <a:pt x="2898" y="14703"/>
                  </a:lnTo>
                  <a:lnTo>
                    <a:pt x="1539" y="15528"/>
                  </a:lnTo>
                  <a:lnTo>
                    <a:pt x="1405" y="15538"/>
                  </a:lnTo>
                  <a:lnTo>
                    <a:pt x="1233" y="15473"/>
                  </a:lnTo>
                  <a:lnTo>
                    <a:pt x="800" y="15225"/>
                  </a:lnTo>
                  <a:lnTo>
                    <a:pt x="602" y="15111"/>
                  </a:lnTo>
                  <a:lnTo>
                    <a:pt x="200" y="14604"/>
                  </a:lnTo>
                  <a:lnTo>
                    <a:pt x="40" y="13975"/>
                  </a:lnTo>
                  <a:lnTo>
                    <a:pt x="135" y="13246"/>
                  </a:lnTo>
                  <a:lnTo>
                    <a:pt x="3719" y="10646"/>
                  </a:lnTo>
                  <a:lnTo>
                    <a:pt x="5574" y="9344"/>
                  </a:lnTo>
                  <a:lnTo>
                    <a:pt x="7500" y="8004"/>
                  </a:lnTo>
                  <a:lnTo>
                    <a:pt x="8321" y="7798"/>
                  </a:lnTo>
                  <a:lnTo>
                    <a:pt x="8536" y="7765"/>
                  </a:lnTo>
                  <a:lnTo>
                    <a:pt x="8665" y="7688"/>
                  </a:lnTo>
                  <a:lnTo>
                    <a:pt x="8784" y="7487"/>
                  </a:lnTo>
                  <a:lnTo>
                    <a:pt x="9369" y="6651"/>
                  </a:lnTo>
                  <a:lnTo>
                    <a:pt x="10052" y="5953"/>
                  </a:lnTo>
                  <a:lnTo>
                    <a:pt x="10837" y="5399"/>
                  </a:lnTo>
                  <a:lnTo>
                    <a:pt x="11722" y="4993"/>
                  </a:lnTo>
                  <a:lnTo>
                    <a:pt x="12712" y="4742"/>
                  </a:lnTo>
                  <a:lnTo>
                    <a:pt x="13393" y="4694"/>
                  </a:lnTo>
                  <a:lnTo>
                    <a:pt x="14058" y="4771"/>
                  </a:lnTo>
                  <a:lnTo>
                    <a:pt x="15331" y="5231"/>
                  </a:lnTo>
                  <a:lnTo>
                    <a:pt x="16428" y="5928"/>
                  </a:lnTo>
                  <a:lnTo>
                    <a:pt x="17315" y="6879"/>
                  </a:lnTo>
                  <a:lnTo>
                    <a:pt x="17399" y="7003"/>
                  </a:lnTo>
                  <a:lnTo>
                    <a:pt x="17502" y="7038"/>
                  </a:lnTo>
                  <a:lnTo>
                    <a:pt x="18382" y="7086"/>
                  </a:lnTo>
                  <a:lnTo>
                    <a:pt x="19833" y="7289"/>
                  </a:lnTo>
                  <a:lnTo>
                    <a:pt x="20733" y="7572"/>
                  </a:lnTo>
                  <a:lnTo>
                    <a:pt x="21434" y="8058"/>
                  </a:lnTo>
                  <a:lnTo>
                    <a:pt x="21565" y="8470"/>
                  </a:lnTo>
                  <a:lnTo>
                    <a:pt x="21565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89" name="object 37"/>
            <p:cNvSpPr/>
            <p:nvPr/>
          </p:nvSpPr>
          <p:spPr>
            <a:xfrm>
              <a:off x="12420473" y="229111"/>
              <a:ext cx="332204" cy="16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74" y="0"/>
                  </a:moveTo>
                  <a:lnTo>
                    <a:pt x="7078" y="794"/>
                  </a:lnTo>
                  <a:lnTo>
                    <a:pt x="4558" y="2736"/>
                  </a:lnTo>
                  <a:lnTo>
                    <a:pt x="2178" y="5844"/>
                  </a:lnTo>
                  <a:lnTo>
                    <a:pt x="0" y="10136"/>
                  </a:lnTo>
                  <a:lnTo>
                    <a:pt x="5229" y="21600"/>
                  </a:lnTo>
                  <a:lnTo>
                    <a:pt x="7583" y="17346"/>
                  </a:lnTo>
                  <a:lnTo>
                    <a:pt x="10101" y="14326"/>
                  </a:lnTo>
                  <a:lnTo>
                    <a:pt x="12772" y="12441"/>
                  </a:lnTo>
                  <a:lnTo>
                    <a:pt x="15585" y="11592"/>
                  </a:lnTo>
                  <a:lnTo>
                    <a:pt x="18531" y="11680"/>
                  </a:lnTo>
                  <a:lnTo>
                    <a:pt x="21600" y="12606"/>
                  </a:lnTo>
                  <a:lnTo>
                    <a:pt x="19566" y="7935"/>
                  </a:lnTo>
                  <a:lnTo>
                    <a:pt x="17293" y="4321"/>
                  </a:lnTo>
                  <a:lnTo>
                    <a:pt x="14845" y="1782"/>
                  </a:lnTo>
                  <a:lnTo>
                    <a:pt x="12285" y="335"/>
                  </a:lnTo>
                  <a:lnTo>
                    <a:pt x="9674" y="0"/>
                  </a:lnTo>
                  <a:close/>
                </a:path>
              </a:pathLst>
            </a:custGeom>
            <a:solidFill>
              <a:srgbClr val="B8122B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90" name="object 38"/>
            <p:cNvSpPr/>
            <p:nvPr/>
          </p:nvSpPr>
          <p:spPr>
            <a:xfrm>
              <a:off x="12337086" y="317725"/>
              <a:ext cx="152627" cy="146463"/>
            </a:xfrm>
            <a:prstGeom prst="rect">
              <a:avLst/>
            </a:prstGeom>
            <a:blipFill rotWithShape="1">
              <a:blip r:embed="rId2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91" name="object 39"/>
            <p:cNvSpPr/>
            <p:nvPr/>
          </p:nvSpPr>
          <p:spPr>
            <a:xfrm>
              <a:off x="0" y="169410"/>
              <a:ext cx="604831" cy="626015"/>
            </a:xfrm>
            <a:prstGeom prst="rect">
              <a:avLst/>
            </a:prstGeom>
            <a:blipFill rotWithShape="1">
              <a:blip r:embed="rId3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193" name="object 40"/>
          <p:cNvSpPr txBox="1"/>
          <p:nvPr/>
        </p:nvSpPr>
        <p:spPr>
          <a:xfrm>
            <a:off x="1898546" y="8718046"/>
            <a:ext cx="16175992" cy="626485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500"/>
              </a:spcBef>
              <a:tabLst>
                <a:tab pos="5181600" algn="l"/>
                <a:tab pos="10045700" algn="l"/>
                <a:tab pos="13639800" algn="l"/>
              </a:tabLst>
              <a:defRPr sz="3800" i="1" spc="67" baseline="2177">
                <a:latin typeface="Calibri"/>
                <a:ea typeface="Calibri"/>
                <a:cs typeface="Calibri"/>
                <a:sym typeface="Calibri"/>
              </a:defRPr>
            </a:pPr>
            <a:r>
              <a:rPr spc="-14"/>
              <a:t>	</a:t>
            </a:r>
            <a:r>
              <a:rPr i="0" spc="-142"/>
              <a:t>	</a:t>
            </a:r>
            <a:r>
              <a:rPr sz="2500" i="0" spc="80" baseline="0"/>
              <a:t>	</a:t>
            </a:r>
            <a:r>
              <a:rPr sz="2500" i="0" spc="40" baseline="0"/>
              <a:t>	</a:t>
            </a:r>
          </a:p>
        </p:txBody>
      </p:sp>
      <p:sp>
        <p:nvSpPr>
          <p:cNvPr id="194" name="object 51"/>
          <p:cNvSpPr/>
          <p:nvPr/>
        </p:nvSpPr>
        <p:spPr>
          <a:xfrm>
            <a:off x="1898546" y="12929768"/>
            <a:ext cx="16164942" cy="676497"/>
          </a:xfrm>
          <a:prstGeom prst="rect">
            <a:avLst/>
          </a:prstGeom>
          <a:solidFill>
            <a:srgbClr val="B8122B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95" name="object 52"/>
          <p:cNvSpPr txBox="1"/>
          <p:nvPr/>
        </p:nvSpPr>
        <p:spPr>
          <a:xfrm>
            <a:off x="1898546" y="13122172"/>
            <a:ext cx="1617599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094738">
              <a:spcBef>
                <a:spcPts val="1500"/>
              </a:spcBef>
              <a:defRPr sz="2500" spc="50">
                <a:solidFill>
                  <a:srgbClr val="F7ECEC"/>
                </a:solidFill>
                <a:latin typeface="BrandonGrotesque-Regular"/>
                <a:ea typeface="BrandonGrotesque-Regular"/>
                <a:cs typeface="BrandonGrotesque-Regular"/>
                <a:sym typeface="BrandonGrotesque-Regular"/>
              </a:defRPr>
            </a:pPr>
            <a:r>
              <a:t>SÍGUENOS </a:t>
            </a:r>
            <a:r>
              <a:rPr spc="35"/>
              <a:t>EN</a:t>
            </a:r>
            <a:r>
              <a:rPr spc="-125"/>
              <a:t> </a:t>
            </a:r>
            <a:r>
              <a:rPr spc="-20">
                <a:latin typeface="BrandonGrotesque-Bold"/>
                <a:ea typeface="BrandonGrotesque-Bold"/>
                <a:cs typeface="BrandonGrotesque-Bold"/>
                <a:sym typeface="BrandonGrotesque-Bold"/>
              </a:rPr>
              <a:t>@FFIB_CAFIB</a:t>
            </a:r>
          </a:p>
        </p:txBody>
      </p:sp>
      <p:sp>
        <p:nvSpPr>
          <p:cNvPr id="196" name="object 53"/>
          <p:cNvSpPr/>
          <p:nvPr/>
        </p:nvSpPr>
        <p:spPr>
          <a:xfrm>
            <a:off x="16085120" y="452925"/>
            <a:ext cx="945244" cy="13745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208" name="object 54"/>
          <p:cNvGrpSpPr/>
          <p:nvPr/>
        </p:nvGrpSpPr>
        <p:grpSpPr>
          <a:xfrm>
            <a:off x="14701530" y="12940679"/>
            <a:ext cx="2466408" cy="660138"/>
            <a:chOff x="-1" y="0"/>
            <a:chExt cx="2466406" cy="660136"/>
          </a:xfrm>
        </p:grpSpPr>
        <p:grpSp>
          <p:nvGrpSpPr>
            <p:cNvPr id="199" name="object 55"/>
            <p:cNvGrpSpPr/>
            <p:nvPr/>
          </p:nvGrpSpPr>
          <p:grpSpPr>
            <a:xfrm>
              <a:off x="821792" y="-1"/>
              <a:ext cx="1644614" cy="660137"/>
              <a:chOff x="0" y="0"/>
              <a:chExt cx="1644613" cy="660136"/>
            </a:xfrm>
          </p:grpSpPr>
          <p:sp>
            <p:nvSpPr>
              <p:cNvPr id="197" name="Figura"/>
              <p:cNvSpPr/>
              <p:nvPr/>
            </p:nvSpPr>
            <p:spPr>
              <a:xfrm>
                <a:off x="0" y="36563"/>
                <a:ext cx="704471" cy="5744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611"/>
                    </a:moveTo>
                    <a:lnTo>
                      <a:pt x="21382" y="2677"/>
                    </a:lnTo>
                    <a:lnTo>
                      <a:pt x="21190" y="2774"/>
                    </a:lnTo>
                    <a:lnTo>
                      <a:pt x="20796" y="2943"/>
                    </a:lnTo>
                    <a:lnTo>
                      <a:pt x="19575" y="3324"/>
                    </a:lnTo>
                    <a:lnTo>
                      <a:pt x="19372" y="3360"/>
                    </a:lnTo>
                    <a:lnTo>
                      <a:pt x="19171" y="3402"/>
                    </a:lnTo>
                    <a:lnTo>
                      <a:pt x="19786" y="2797"/>
                    </a:lnTo>
                    <a:lnTo>
                      <a:pt x="20300" y="2104"/>
                    </a:lnTo>
                    <a:lnTo>
                      <a:pt x="20709" y="1317"/>
                    </a:lnTo>
                    <a:lnTo>
                      <a:pt x="21007" y="428"/>
                    </a:lnTo>
                    <a:lnTo>
                      <a:pt x="20979" y="428"/>
                    </a:lnTo>
                    <a:lnTo>
                      <a:pt x="20320" y="856"/>
                    </a:lnTo>
                    <a:lnTo>
                      <a:pt x="19675" y="1198"/>
                    </a:lnTo>
                    <a:lnTo>
                      <a:pt x="19010" y="1479"/>
                    </a:lnTo>
                    <a:lnTo>
                      <a:pt x="18326" y="1696"/>
                    </a:lnTo>
                    <a:lnTo>
                      <a:pt x="18236" y="1721"/>
                    </a:lnTo>
                    <a:lnTo>
                      <a:pt x="18178" y="1703"/>
                    </a:lnTo>
                    <a:lnTo>
                      <a:pt x="18111" y="1620"/>
                    </a:lnTo>
                    <a:lnTo>
                      <a:pt x="17849" y="1317"/>
                    </a:lnTo>
                    <a:lnTo>
                      <a:pt x="16283" y="249"/>
                    </a:lnTo>
                    <a:lnTo>
                      <a:pt x="14898" y="0"/>
                    </a:lnTo>
                    <a:lnTo>
                      <a:pt x="14185" y="88"/>
                    </a:lnTo>
                    <a:lnTo>
                      <a:pt x="12444" y="943"/>
                    </a:lnTo>
                    <a:lnTo>
                      <a:pt x="11157" y="2624"/>
                    </a:lnTo>
                    <a:lnTo>
                      <a:pt x="10606" y="4272"/>
                    </a:lnTo>
                    <a:lnTo>
                      <a:pt x="10511" y="5147"/>
                    </a:lnTo>
                    <a:lnTo>
                      <a:pt x="10532" y="6054"/>
                    </a:lnTo>
                    <a:lnTo>
                      <a:pt x="10550" y="6261"/>
                    </a:lnTo>
                    <a:lnTo>
                      <a:pt x="10579" y="6468"/>
                    </a:lnTo>
                    <a:lnTo>
                      <a:pt x="10606" y="6701"/>
                    </a:lnTo>
                    <a:lnTo>
                      <a:pt x="9059" y="6467"/>
                    </a:lnTo>
                    <a:lnTo>
                      <a:pt x="7594" y="6039"/>
                    </a:lnTo>
                    <a:lnTo>
                      <a:pt x="6211" y="5417"/>
                    </a:lnTo>
                    <a:lnTo>
                      <a:pt x="4908" y="4602"/>
                    </a:lnTo>
                    <a:lnTo>
                      <a:pt x="3684" y="3595"/>
                    </a:lnTo>
                    <a:lnTo>
                      <a:pt x="2540" y="2395"/>
                    </a:lnTo>
                    <a:lnTo>
                      <a:pt x="1474" y="1004"/>
                    </a:lnTo>
                    <a:lnTo>
                      <a:pt x="1118" y="1956"/>
                    </a:lnTo>
                    <a:lnTo>
                      <a:pt x="917" y="2929"/>
                    </a:lnTo>
                    <a:lnTo>
                      <a:pt x="870" y="3926"/>
                    </a:lnTo>
                    <a:lnTo>
                      <a:pt x="979" y="4947"/>
                    </a:lnTo>
                    <a:lnTo>
                      <a:pt x="1235" y="5930"/>
                    </a:lnTo>
                    <a:lnTo>
                      <a:pt x="1628" y="6808"/>
                    </a:lnTo>
                    <a:lnTo>
                      <a:pt x="2154" y="7587"/>
                    </a:lnTo>
                    <a:lnTo>
                      <a:pt x="2811" y="8272"/>
                    </a:lnTo>
                    <a:lnTo>
                      <a:pt x="2286" y="8203"/>
                    </a:lnTo>
                    <a:lnTo>
                      <a:pt x="1787" y="8065"/>
                    </a:lnTo>
                    <a:lnTo>
                      <a:pt x="1305" y="7859"/>
                    </a:lnTo>
                    <a:lnTo>
                      <a:pt x="835" y="7588"/>
                    </a:lnTo>
                    <a:lnTo>
                      <a:pt x="893" y="8547"/>
                    </a:lnTo>
                    <a:lnTo>
                      <a:pt x="1373" y="10282"/>
                    </a:lnTo>
                    <a:lnTo>
                      <a:pt x="2321" y="11748"/>
                    </a:lnTo>
                    <a:lnTo>
                      <a:pt x="3579" y="12727"/>
                    </a:lnTo>
                    <a:lnTo>
                      <a:pt x="4308" y="13030"/>
                    </a:lnTo>
                    <a:lnTo>
                      <a:pt x="4071" y="13084"/>
                    </a:lnTo>
                    <a:lnTo>
                      <a:pt x="3834" y="13133"/>
                    </a:lnTo>
                    <a:lnTo>
                      <a:pt x="3597" y="13170"/>
                    </a:lnTo>
                    <a:lnTo>
                      <a:pt x="3360" y="13190"/>
                    </a:lnTo>
                    <a:lnTo>
                      <a:pt x="3123" y="13187"/>
                    </a:lnTo>
                    <a:lnTo>
                      <a:pt x="2883" y="13169"/>
                    </a:lnTo>
                    <a:lnTo>
                      <a:pt x="2394" y="13120"/>
                    </a:lnTo>
                    <a:lnTo>
                      <a:pt x="2656" y="13904"/>
                    </a:lnTo>
                    <a:lnTo>
                      <a:pt x="3436" y="15244"/>
                    </a:lnTo>
                    <a:lnTo>
                      <a:pt x="4533" y="16259"/>
                    </a:lnTo>
                    <a:lnTo>
                      <a:pt x="5799" y="16812"/>
                    </a:lnTo>
                    <a:lnTo>
                      <a:pt x="6483" y="16918"/>
                    </a:lnTo>
                    <a:lnTo>
                      <a:pt x="5299" y="17865"/>
                    </a:lnTo>
                    <a:lnTo>
                      <a:pt x="4059" y="18559"/>
                    </a:lnTo>
                    <a:lnTo>
                      <a:pt x="2763" y="19006"/>
                    </a:lnTo>
                    <a:lnTo>
                      <a:pt x="1410" y="19208"/>
                    </a:lnTo>
                    <a:lnTo>
                      <a:pt x="0" y="19168"/>
                    </a:lnTo>
                    <a:lnTo>
                      <a:pt x="23" y="19196"/>
                    </a:lnTo>
                    <a:lnTo>
                      <a:pt x="1479" y="20165"/>
                    </a:lnTo>
                    <a:lnTo>
                      <a:pt x="2746" y="20790"/>
                    </a:lnTo>
                    <a:lnTo>
                      <a:pt x="4317" y="21305"/>
                    </a:lnTo>
                    <a:lnTo>
                      <a:pt x="5840" y="21561"/>
                    </a:lnTo>
                    <a:lnTo>
                      <a:pt x="6559" y="21600"/>
                    </a:lnTo>
                    <a:lnTo>
                      <a:pt x="7278" y="21590"/>
                    </a:lnTo>
                    <a:lnTo>
                      <a:pt x="8636" y="21453"/>
                    </a:lnTo>
                    <a:lnTo>
                      <a:pt x="9893" y="21169"/>
                    </a:lnTo>
                    <a:lnTo>
                      <a:pt x="11256" y="20672"/>
                    </a:lnTo>
                    <a:lnTo>
                      <a:pt x="12685" y="19903"/>
                    </a:lnTo>
                    <a:lnTo>
                      <a:pt x="14460" y="18511"/>
                    </a:lnTo>
                    <a:lnTo>
                      <a:pt x="15453" y="17463"/>
                    </a:lnTo>
                    <a:lnTo>
                      <a:pt x="16348" y="16289"/>
                    </a:lnTo>
                    <a:lnTo>
                      <a:pt x="17147" y="14993"/>
                    </a:lnTo>
                    <a:lnTo>
                      <a:pt x="18189" y="12744"/>
                    </a:lnTo>
                    <a:lnTo>
                      <a:pt x="18925" y="10319"/>
                    </a:lnTo>
                    <a:lnTo>
                      <a:pt x="19211" y="8850"/>
                    </a:lnTo>
                    <a:lnTo>
                      <a:pt x="19371" y="7354"/>
                    </a:lnTo>
                    <a:lnTo>
                      <a:pt x="19405" y="5461"/>
                    </a:lnTo>
                    <a:lnTo>
                      <a:pt x="19417" y="5388"/>
                    </a:lnTo>
                    <a:lnTo>
                      <a:pt x="20482" y="4277"/>
                    </a:lnTo>
                    <a:lnTo>
                      <a:pt x="21337" y="3067"/>
                    </a:lnTo>
                    <a:lnTo>
                      <a:pt x="21428" y="2918"/>
                    </a:lnTo>
                    <a:lnTo>
                      <a:pt x="21600" y="261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198" name="Figura"/>
              <p:cNvSpPr/>
              <p:nvPr/>
            </p:nvSpPr>
            <p:spPr>
              <a:xfrm>
                <a:off x="984555" y="0"/>
                <a:ext cx="660059" cy="660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06"/>
                    </a:moveTo>
                    <a:lnTo>
                      <a:pt x="21468" y="9047"/>
                    </a:lnTo>
                    <a:lnTo>
                      <a:pt x="20803" y="6732"/>
                    </a:lnTo>
                    <a:lnTo>
                      <a:pt x="20140" y="5366"/>
                    </a:lnTo>
                    <a:lnTo>
                      <a:pt x="19661" y="4657"/>
                    </a:lnTo>
                    <a:lnTo>
                      <a:pt x="19308" y="4132"/>
                    </a:lnTo>
                    <a:lnTo>
                      <a:pt x="18306" y="3031"/>
                    </a:lnTo>
                    <a:lnTo>
                      <a:pt x="17136" y="2063"/>
                    </a:lnTo>
                    <a:lnTo>
                      <a:pt x="16946" y="1944"/>
                    </a:lnTo>
                    <a:lnTo>
                      <a:pt x="16946" y="8230"/>
                    </a:lnTo>
                    <a:lnTo>
                      <a:pt x="16942" y="9047"/>
                    </a:lnTo>
                    <a:lnTo>
                      <a:pt x="16940" y="11440"/>
                    </a:lnTo>
                    <a:lnTo>
                      <a:pt x="16943" y="14097"/>
                    </a:lnTo>
                    <a:lnTo>
                      <a:pt x="16936" y="14454"/>
                    </a:lnTo>
                    <a:lnTo>
                      <a:pt x="16387" y="16110"/>
                    </a:lnTo>
                    <a:lnTo>
                      <a:pt x="15130" y="16861"/>
                    </a:lnTo>
                    <a:lnTo>
                      <a:pt x="12188" y="16944"/>
                    </a:lnTo>
                    <a:lnTo>
                      <a:pt x="8963" y="16933"/>
                    </a:lnTo>
                    <a:lnTo>
                      <a:pt x="8091" y="16934"/>
                    </a:lnTo>
                    <a:lnTo>
                      <a:pt x="6187" y="16775"/>
                    </a:lnTo>
                    <a:lnTo>
                      <a:pt x="4835" y="15433"/>
                    </a:lnTo>
                    <a:lnTo>
                      <a:pt x="4658" y="14403"/>
                    </a:lnTo>
                    <a:lnTo>
                      <a:pt x="4667" y="13739"/>
                    </a:lnTo>
                    <a:lnTo>
                      <a:pt x="4671" y="13094"/>
                    </a:lnTo>
                    <a:lnTo>
                      <a:pt x="4668" y="6956"/>
                    </a:lnTo>
                    <a:lnTo>
                      <a:pt x="5298" y="5416"/>
                    </a:lnTo>
                    <a:lnTo>
                      <a:pt x="6767" y="4691"/>
                    </a:lnTo>
                    <a:lnTo>
                      <a:pt x="9585" y="4667"/>
                    </a:lnTo>
                    <a:lnTo>
                      <a:pt x="10151" y="4667"/>
                    </a:lnTo>
                    <a:lnTo>
                      <a:pt x="10795" y="4664"/>
                    </a:lnTo>
                    <a:lnTo>
                      <a:pt x="13787" y="4662"/>
                    </a:lnTo>
                    <a:lnTo>
                      <a:pt x="15552" y="4870"/>
                    </a:lnTo>
                    <a:lnTo>
                      <a:pt x="16767" y="6131"/>
                    </a:lnTo>
                    <a:lnTo>
                      <a:pt x="16946" y="8230"/>
                    </a:lnTo>
                    <a:lnTo>
                      <a:pt x="16946" y="1944"/>
                    </a:lnTo>
                    <a:lnTo>
                      <a:pt x="15799" y="1229"/>
                    </a:lnTo>
                    <a:lnTo>
                      <a:pt x="14135" y="518"/>
                    </a:lnTo>
                    <a:lnTo>
                      <a:pt x="12367" y="121"/>
                    </a:lnTo>
                    <a:lnTo>
                      <a:pt x="11395" y="0"/>
                    </a:lnTo>
                    <a:lnTo>
                      <a:pt x="10214" y="0"/>
                    </a:lnTo>
                    <a:lnTo>
                      <a:pt x="10055" y="15"/>
                    </a:lnTo>
                    <a:lnTo>
                      <a:pt x="9894" y="27"/>
                    </a:lnTo>
                    <a:lnTo>
                      <a:pt x="8261" y="307"/>
                    </a:lnTo>
                    <a:lnTo>
                      <a:pt x="6832" y="758"/>
                    </a:lnTo>
                    <a:lnTo>
                      <a:pt x="5474" y="1407"/>
                    </a:lnTo>
                    <a:lnTo>
                      <a:pt x="4242" y="2223"/>
                    </a:lnTo>
                    <a:lnTo>
                      <a:pt x="3137" y="3201"/>
                    </a:lnTo>
                    <a:lnTo>
                      <a:pt x="2156" y="4338"/>
                    </a:lnTo>
                    <a:lnTo>
                      <a:pt x="1345" y="5577"/>
                    </a:lnTo>
                    <a:lnTo>
                      <a:pt x="726" y="6893"/>
                    </a:lnTo>
                    <a:lnTo>
                      <a:pt x="296" y="8282"/>
                    </a:lnTo>
                    <a:lnTo>
                      <a:pt x="53" y="9741"/>
                    </a:lnTo>
                    <a:lnTo>
                      <a:pt x="0" y="10591"/>
                    </a:lnTo>
                    <a:lnTo>
                      <a:pt x="14" y="11440"/>
                    </a:lnTo>
                    <a:lnTo>
                      <a:pt x="258" y="13124"/>
                    </a:lnTo>
                    <a:lnTo>
                      <a:pt x="736" y="14687"/>
                    </a:lnTo>
                    <a:lnTo>
                      <a:pt x="1399" y="16110"/>
                    </a:lnTo>
                    <a:lnTo>
                      <a:pt x="2242" y="17391"/>
                    </a:lnTo>
                    <a:lnTo>
                      <a:pt x="3268" y="18534"/>
                    </a:lnTo>
                    <a:lnTo>
                      <a:pt x="4475" y="19535"/>
                    </a:lnTo>
                    <a:lnTo>
                      <a:pt x="5862" y="20396"/>
                    </a:lnTo>
                    <a:lnTo>
                      <a:pt x="7500" y="21089"/>
                    </a:lnTo>
                    <a:lnTo>
                      <a:pt x="9237" y="21478"/>
                    </a:lnTo>
                    <a:lnTo>
                      <a:pt x="10214" y="21600"/>
                    </a:lnTo>
                    <a:lnTo>
                      <a:pt x="11353" y="21600"/>
                    </a:lnTo>
                    <a:lnTo>
                      <a:pt x="11394" y="21591"/>
                    </a:lnTo>
                    <a:lnTo>
                      <a:pt x="11434" y="21577"/>
                    </a:lnTo>
                    <a:lnTo>
                      <a:pt x="11476" y="21575"/>
                    </a:lnTo>
                    <a:lnTo>
                      <a:pt x="13200" y="21329"/>
                    </a:lnTo>
                    <a:lnTo>
                      <a:pt x="15434" y="20559"/>
                    </a:lnTo>
                    <a:lnTo>
                      <a:pt x="16938" y="19694"/>
                    </a:lnTo>
                    <a:lnTo>
                      <a:pt x="18277" y="18594"/>
                    </a:lnTo>
                    <a:lnTo>
                      <a:pt x="19451" y="17261"/>
                    </a:lnTo>
                    <a:lnTo>
                      <a:pt x="19657" y="16944"/>
                    </a:lnTo>
                    <a:lnTo>
                      <a:pt x="20299" y="15954"/>
                    </a:lnTo>
                    <a:lnTo>
                      <a:pt x="20935" y="14565"/>
                    </a:lnTo>
                    <a:lnTo>
                      <a:pt x="21359" y="13094"/>
                    </a:lnTo>
                    <a:lnTo>
                      <a:pt x="21572" y="11545"/>
                    </a:lnTo>
                    <a:lnTo>
                      <a:pt x="21600" y="1070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202" name="object 56"/>
            <p:cNvGrpSpPr/>
            <p:nvPr/>
          </p:nvGrpSpPr>
          <p:grpSpPr>
            <a:xfrm>
              <a:off x="1948969" y="136119"/>
              <a:ext cx="375231" cy="381818"/>
              <a:chOff x="0" y="0"/>
              <a:chExt cx="375230" cy="381817"/>
            </a:xfrm>
          </p:grpSpPr>
          <p:sp>
            <p:nvSpPr>
              <p:cNvPr id="200" name="Figura"/>
              <p:cNvSpPr/>
              <p:nvPr/>
            </p:nvSpPr>
            <p:spPr>
              <a:xfrm>
                <a:off x="0" y="6420"/>
                <a:ext cx="375231" cy="375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669" y="0"/>
                    </a:moveTo>
                    <a:lnTo>
                      <a:pt x="3694" y="46"/>
                    </a:lnTo>
                    <a:lnTo>
                      <a:pt x="1110" y="1322"/>
                    </a:lnTo>
                    <a:lnTo>
                      <a:pt x="1" y="4031"/>
                    </a:lnTo>
                    <a:lnTo>
                      <a:pt x="6" y="15279"/>
                    </a:lnTo>
                    <a:lnTo>
                      <a:pt x="0" y="15958"/>
                    </a:lnTo>
                    <a:lnTo>
                      <a:pt x="296" y="18937"/>
                    </a:lnTo>
                    <a:lnTo>
                      <a:pt x="2675" y="21297"/>
                    </a:lnTo>
                    <a:lnTo>
                      <a:pt x="4490" y="21600"/>
                    </a:lnTo>
                    <a:lnTo>
                      <a:pt x="6023" y="21576"/>
                    </a:lnTo>
                    <a:lnTo>
                      <a:pt x="17164" y="21575"/>
                    </a:lnTo>
                    <a:lnTo>
                      <a:pt x="19642" y="20962"/>
                    </a:lnTo>
                    <a:lnTo>
                      <a:pt x="21000" y="19498"/>
                    </a:lnTo>
                    <a:lnTo>
                      <a:pt x="15948" y="19498"/>
                    </a:lnTo>
                    <a:lnTo>
                      <a:pt x="4265" y="19483"/>
                    </a:lnTo>
                    <a:lnTo>
                      <a:pt x="2155" y="17875"/>
                    </a:lnTo>
                    <a:lnTo>
                      <a:pt x="2106" y="8743"/>
                    </a:lnTo>
                    <a:lnTo>
                      <a:pt x="2115" y="8682"/>
                    </a:lnTo>
                    <a:lnTo>
                      <a:pt x="2123" y="8593"/>
                    </a:lnTo>
                    <a:lnTo>
                      <a:pt x="7795" y="8593"/>
                    </a:lnTo>
                    <a:lnTo>
                      <a:pt x="8121" y="8099"/>
                    </a:lnTo>
                    <a:lnTo>
                      <a:pt x="9358" y="7266"/>
                    </a:lnTo>
                    <a:lnTo>
                      <a:pt x="10777" y="7002"/>
                    </a:lnTo>
                    <a:lnTo>
                      <a:pt x="21597" y="7002"/>
                    </a:lnTo>
                    <a:lnTo>
                      <a:pt x="21600" y="6113"/>
                    </a:lnTo>
                    <a:lnTo>
                      <a:pt x="15465" y="6113"/>
                    </a:lnTo>
                    <a:lnTo>
                      <a:pt x="15465" y="2502"/>
                    </a:lnTo>
                    <a:lnTo>
                      <a:pt x="21236" y="2502"/>
                    </a:lnTo>
                    <a:lnTo>
                      <a:pt x="20440" y="1249"/>
                    </a:lnTo>
                    <a:lnTo>
                      <a:pt x="19148" y="362"/>
                    </a:lnTo>
                    <a:lnTo>
                      <a:pt x="17492" y="16"/>
                    </a:lnTo>
                    <a:lnTo>
                      <a:pt x="16747" y="6"/>
                    </a:lnTo>
                    <a:lnTo>
                      <a:pt x="9646" y="6"/>
                    </a:lnTo>
                    <a:lnTo>
                      <a:pt x="6669" y="0"/>
                    </a:lnTo>
                    <a:close/>
                  </a:path>
                </a:pathLst>
              </a:custGeom>
              <a:solidFill>
                <a:srgbClr val="B8122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01" name="Figura"/>
              <p:cNvSpPr/>
              <p:nvPr/>
            </p:nvSpPr>
            <p:spPr>
              <a:xfrm>
                <a:off x="167570" y="-1"/>
                <a:ext cx="123347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936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17903" y="2186"/>
                    </a:lnTo>
                    <a:lnTo>
                      <a:pt x="11936" y="0"/>
                    </a:lnTo>
                    <a:close/>
                  </a:path>
                </a:pathLst>
              </a:custGeom>
              <a:solidFill>
                <a:srgbClr val="B8122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207" name="object 57"/>
            <p:cNvGrpSpPr/>
            <p:nvPr/>
          </p:nvGrpSpPr>
          <p:grpSpPr>
            <a:xfrm>
              <a:off x="-2" y="25311"/>
              <a:ext cx="2287352" cy="602072"/>
              <a:chOff x="0" y="0"/>
              <a:chExt cx="2287350" cy="602071"/>
            </a:xfrm>
          </p:grpSpPr>
          <p:sp>
            <p:nvSpPr>
              <p:cNvPr id="203" name="Figura"/>
              <p:cNvSpPr/>
              <p:nvPr/>
            </p:nvSpPr>
            <p:spPr>
              <a:xfrm>
                <a:off x="-1" y="-1"/>
                <a:ext cx="601957" cy="6020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12"/>
                    </a:moveTo>
                    <a:lnTo>
                      <a:pt x="21600" y="10806"/>
                    </a:lnTo>
                    <a:lnTo>
                      <a:pt x="21465" y="9061"/>
                    </a:lnTo>
                    <a:lnTo>
                      <a:pt x="21060" y="7404"/>
                    </a:lnTo>
                    <a:lnTo>
                      <a:pt x="20566" y="6228"/>
                    </a:lnTo>
                    <a:lnTo>
                      <a:pt x="20411" y="5859"/>
                    </a:lnTo>
                    <a:lnTo>
                      <a:pt x="19543" y="4454"/>
                    </a:lnTo>
                    <a:lnTo>
                      <a:pt x="19111" y="3948"/>
                    </a:lnTo>
                    <a:lnTo>
                      <a:pt x="18476" y="3203"/>
                    </a:lnTo>
                    <a:lnTo>
                      <a:pt x="17235" y="2128"/>
                    </a:lnTo>
                    <a:lnTo>
                      <a:pt x="15844" y="1250"/>
                    </a:lnTo>
                    <a:lnTo>
                      <a:pt x="14327" y="589"/>
                    </a:lnTo>
                    <a:lnTo>
                      <a:pt x="14008" y="505"/>
                    </a:lnTo>
                    <a:lnTo>
                      <a:pt x="14008" y="6228"/>
                    </a:lnTo>
                    <a:lnTo>
                      <a:pt x="13790" y="6228"/>
                    </a:lnTo>
                    <a:lnTo>
                      <a:pt x="13574" y="6227"/>
                    </a:lnTo>
                    <a:lnTo>
                      <a:pt x="12734" y="6230"/>
                    </a:lnTo>
                    <a:lnTo>
                      <a:pt x="11379" y="6713"/>
                    </a:lnTo>
                    <a:lnTo>
                      <a:pt x="11249" y="8134"/>
                    </a:lnTo>
                    <a:lnTo>
                      <a:pt x="11241" y="8510"/>
                    </a:lnTo>
                    <a:lnTo>
                      <a:pt x="13887" y="8510"/>
                    </a:lnTo>
                    <a:lnTo>
                      <a:pt x="13732" y="9519"/>
                    </a:lnTo>
                    <a:lnTo>
                      <a:pt x="13636" y="10125"/>
                    </a:lnTo>
                    <a:lnTo>
                      <a:pt x="13582" y="10402"/>
                    </a:lnTo>
                    <a:lnTo>
                      <a:pt x="13533" y="10788"/>
                    </a:lnTo>
                    <a:lnTo>
                      <a:pt x="13487" y="10806"/>
                    </a:lnTo>
                    <a:lnTo>
                      <a:pt x="11257" y="10804"/>
                    </a:lnTo>
                    <a:lnTo>
                      <a:pt x="11257" y="17661"/>
                    </a:lnTo>
                    <a:lnTo>
                      <a:pt x="8995" y="17661"/>
                    </a:lnTo>
                    <a:lnTo>
                      <a:pt x="8995" y="10807"/>
                    </a:lnTo>
                    <a:lnTo>
                      <a:pt x="7610" y="10807"/>
                    </a:lnTo>
                    <a:lnTo>
                      <a:pt x="7610" y="8524"/>
                    </a:lnTo>
                    <a:lnTo>
                      <a:pt x="7656" y="8521"/>
                    </a:lnTo>
                    <a:lnTo>
                      <a:pt x="7708" y="8515"/>
                    </a:lnTo>
                    <a:lnTo>
                      <a:pt x="8581" y="8514"/>
                    </a:lnTo>
                    <a:lnTo>
                      <a:pt x="8965" y="8519"/>
                    </a:lnTo>
                    <a:lnTo>
                      <a:pt x="8970" y="8513"/>
                    </a:lnTo>
                    <a:lnTo>
                      <a:pt x="8996" y="8477"/>
                    </a:lnTo>
                    <a:lnTo>
                      <a:pt x="8992" y="8134"/>
                    </a:lnTo>
                    <a:lnTo>
                      <a:pt x="8995" y="7025"/>
                    </a:lnTo>
                    <a:lnTo>
                      <a:pt x="9219" y="5479"/>
                    </a:lnTo>
                    <a:lnTo>
                      <a:pt x="10422" y="4140"/>
                    </a:lnTo>
                    <a:lnTo>
                      <a:pt x="14008" y="3953"/>
                    </a:lnTo>
                    <a:lnTo>
                      <a:pt x="14008" y="505"/>
                    </a:lnTo>
                    <a:lnTo>
                      <a:pt x="12707" y="165"/>
                    </a:lnTo>
                    <a:lnTo>
                      <a:pt x="11007" y="0"/>
                    </a:lnTo>
                    <a:lnTo>
                      <a:pt x="9208" y="117"/>
                    </a:lnTo>
                    <a:lnTo>
                      <a:pt x="7511" y="511"/>
                    </a:lnTo>
                    <a:lnTo>
                      <a:pt x="5934" y="1159"/>
                    </a:lnTo>
                    <a:lnTo>
                      <a:pt x="4499" y="2033"/>
                    </a:lnTo>
                    <a:lnTo>
                      <a:pt x="3227" y="3111"/>
                    </a:lnTo>
                    <a:lnTo>
                      <a:pt x="2136" y="4364"/>
                    </a:lnTo>
                    <a:lnTo>
                      <a:pt x="1248" y="5769"/>
                    </a:lnTo>
                    <a:lnTo>
                      <a:pt x="582" y="7300"/>
                    </a:lnTo>
                    <a:lnTo>
                      <a:pt x="160" y="8932"/>
                    </a:lnTo>
                    <a:lnTo>
                      <a:pt x="0" y="10638"/>
                    </a:lnTo>
                    <a:lnTo>
                      <a:pt x="123" y="12426"/>
                    </a:lnTo>
                    <a:lnTo>
                      <a:pt x="522" y="14114"/>
                    </a:lnTo>
                    <a:lnTo>
                      <a:pt x="1171" y="15684"/>
                    </a:lnTo>
                    <a:lnTo>
                      <a:pt x="2047" y="17113"/>
                    </a:lnTo>
                    <a:lnTo>
                      <a:pt x="3123" y="18381"/>
                    </a:lnTo>
                    <a:lnTo>
                      <a:pt x="4376" y="19469"/>
                    </a:lnTo>
                    <a:lnTo>
                      <a:pt x="5781" y="20355"/>
                    </a:lnTo>
                    <a:lnTo>
                      <a:pt x="7312" y="21020"/>
                    </a:lnTo>
                    <a:lnTo>
                      <a:pt x="8946" y="21441"/>
                    </a:lnTo>
                    <a:lnTo>
                      <a:pt x="10656" y="21600"/>
                    </a:lnTo>
                    <a:lnTo>
                      <a:pt x="12442" y="21475"/>
                    </a:lnTo>
                    <a:lnTo>
                      <a:pt x="14134" y="21073"/>
                    </a:lnTo>
                    <a:lnTo>
                      <a:pt x="15709" y="20418"/>
                    </a:lnTo>
                    <a:lnTo>
                      <a:pt x="17145" y="19536"/>
                    </a:lnTo>
                    <a:lnTo>
                      <a:pt x="18420" y="18449"/>
                    </a:lnTo>
                    <a:lnTo>
                      <a:pt x="19511" y="17183"/>
                    </a:lnTo>
                    <a:lnTo>
                      <a:pt x="20397" y="15762"/>
                    </a:lnTo>
                    <a:lnTo>
                      <a:pt x="21056" y="14210"/>
                    </a:lnTo>
                    <a:lnTo>
                      <a:pt x="21464" y="12552"/>
                    </a:lnTo>
                    <a:lnTo>
                      <a:pt x="21600" y="10812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04" name="Figura"/>
              <p:cNvSpPr/>
              <p:nvPr/>
            </p:nvSpPr>
            <p:spPr>
              <a:xfrm>
                <a:off x="2070571" y="238925"/>
                <a:ext cx="131829" cy="1318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9994"/>
                    </a:moveTo>
                    <a:lnTo>
                      <a:pt x="20566" y="6114"/>
                    </a:lnTo>
                    <a:lnTo>
                      <a:pt x="18187" y="2891"/>
                    </a:lnTo>
                    <a:lnTo>
                      <a:pt x="14802" y="720"/>
                    </a:lnTo>
                    <a:lnTo>
                      <a:pt x="10750" y="0"/>
                    </a:lnTo>
                    <a:lnTo>
                      <a:pt x="6713" y="753"/>
                    </a:lnTo>
                    <a:lnTo>
                      <a:pt x="3190" y="3126"/>
                    </a:lnTo>
                    <a:lnTo>
                      <a:pt x="762" y="6805"/>
                    </a:lnTo>
                    <a:lnTo>
                      <a:pt x="0" y="11486"/>
                    </a:lnTo>
                    <a:lnTo>
                      <a:pt x="1032" y="15411"/>
                    </a:lnTo>
                    <a:lnTo>
                      <a:pt x="3506" y="18736"/>
                    </a:lnTo>
                    <a:lnTo>
                      <a:pt x="7129" y="20965"/>
                    </a:lnTo>
                    <a:lnTo>
                      <a:pt x="11607" y="21600"/>
                    </a:lnTo>
                    <a:lnTo>
                      <a:pt x="15226" y="20645"/>
                    </a:lnTo>
                    <a:lnTo>
                      <a:pt x="18543" y="18330"/>
                    </a:lnTo>
                    <a:lnTo>
                      <a:pt x="20888" y="14747"/>
                    </a:lnTo>
                    <a:lnTo>
                      <a:pt x="21600" y="9994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05" name="Cuadrado"/>
              <p:cNvSpPr/>
              <p:nvPr/>
            </p:nvSpPr>
            <p:spPr>
              <a:xfrm>
                <a:off x="2217612" y="160717"/>
                <a:ext cx="62880" cy="62765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06" name="Figura"/>
              <p:cNvSpPr/>
              <p:nvPr/>
            </p:nvSpPr>
            <p:spPr>
              <a:xfrm>
                <a:off x="1985545" y="266268"/>
                <a:ext cx="301806" cy="1898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510"/>
                    </a:moveTo>
                    <a:lnTo>
                      <a:pt x="21599" y="334"/>
                    </a:lnTo>
                    <a:lnTo>
                      <a:pt x="21576" y="172"/>
                    </a:lnTo>
                    <a:lnTo>
                      <a:pt x="21564" y="0"/>
                    </a:lnTo>
                    <a:lnTo>
                      <a:pt x="17633" y="0"/>
                    </a:lnTo>
                    <a:lnTo>
                      <a:pt x="18135" y="4253"/>
                    </a:lnTo>
                    <a:lnTo>
                      <a:pt x="17774" y="8039"/>
                    </a:lnTo>
                    <a:lnTo>
                      <a:pt x="16756" y="11210"/>
                    </a:lnTo>
                    <a:lnTo>
                      <a:pt x="15287" y="13616"/>
                    </a:lnTo>
                    <a:lnTo>
                      <a:pt x="13202" y="15415"/>
                    </a:lnTo>
                    <a:lnTo>
                      <a:pt x="10997" y="16059"/>
                    </a:lnTo>
                    <a:lnTo>
                      <a:pt x="8811" y="15617"/>
                    </a:lnTo>
                    <a:lnTo>
                      <a:pt x="6786" y="14150"/>
                    </a:lnTo>
                    <a:lnTo>
                      <a:pt x="5135" y="11793"/>
                    </a:lnTo>
                    <a:lnTo>
                      <a:pt x="3945" y="8542"/>
                    </a:lnTo>
                    <a:lnTo>
                      <a:pt x="3467" y="4565"/>
                    </a:lnTo>
                    <a:lnTo>
                      <a:pt x="3955" y="35"/>
                    </a:lnTo>
                    <a:lnTo>
                      <a:pt x="22" y="35"/>
                    </a:lnTo>
                    <a:lnTo>
                      <a:pt x="0" y="331"/>
                    </a:lnTo>
                    <a:lnTo>
                      <a:pt x="6" y="17963"/>
                    </a:lnTo>
                    <a:lnTo>
                      <a:pt x="25" y="18184"/>
                    </a:lnTo>
                    <a:lnTo>
                      <a:pt x="2684" y="21570"/>
                    </a:lnTo>
                    <a:lnTo>
                      <a:pt x="15162" y="21588"/>
                    </a:lnTo>
                    <a:lnTo>
                      <a:pt x="17210" y="21600"/>
                    </a:lnTo>
                    <a:lnTo>
                      <a:pt x="20198" y="21161"/>
                    </a:lnTo>
                    <a:lnTo>
                      <a:pt x="21425" y="19041"/>
                    </a:lnTo>
                    <a:lnTo>
                      <a:pt x="21600" y="1751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</p:grpSp>
      <p:graphicFrame>
        <p:nvGraphicFramePr>
          <p:cNvPr id="209" name="Tabla"/>
          <p:cNvGraphicFramePr/>
          <p:nvPr/>
        </p:nvGraphicFramePr>
        <p:xfrm>
          <a:off x="1934371" y="3468814"/>
          <a:ext cx="16093288" cy="5825192"/>
        </p:xfrm>
        <a:graphic>
          <a:graphicData uri="http://schemas.openxmlformats.org/drawingml/2006/table">
            <a:tbl>
              <a:tblPr firstRow="1" firstCol="1">
                <a:tableStyleId>{2708684C-4D16-4618-839F-0558EEFCDFE6}</a:tableStyleId>
              </a:tblPr>
              <a:tblGrid>
                <a:gridCol w="4023322"/>
                <a:gridCol w="4023322"/>
                <a:gridCol w="4023322"/>
                <a:gridCol w="4023322"/>
              </a:tblGrid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SAB. 04.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19.45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b="0"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INTER MANACOR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b="0"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ARTA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b="0"/>
                      </a:pPr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ADRIAN CORBELLE HUELLIN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SAB. 04.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19.30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PLA DE NA TESA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CARDESAR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ALAN</a:t>
                      </a:r>
                      <a:r>
                        <a:rPr lang="es-ES" i="1" baseline="0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 GIRELA GOMEZ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SAB. 04.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19.00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XILVAR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SINEU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ALEJANDRO</a:t>
                      </a:r>
                      <a:r>
                        <a:rPr lang="es-ES" i="1" baseline="0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 CORTIÑAS COLOM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SAB. 04.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18.30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SANT JORDI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ALARO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SERGI</a:t>
                      </a:r>
                      <a:r>
                        <a:rPr lang="es-ES" i="1" baseline="0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 LLOFRIU JAUME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SAB. 04.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20.00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SON SARDINA 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RTVº LA VICTORIA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YOHANN HUSSON CARDOZO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14" name="object 58"/>
          <p:cNvGrpSpPr/>
          <p:nvPr/>
        </p:nvGrpSpPr>
        <p:grpSpPr>
          <a:xfrm>
            <a:off x="4086982" y="2379739"/>
            <a:ext cx="12856917" cy="972787"/>
            <a:chOff x="0" y="-1"/>
            <a:chExt cx="12856915" cy="972785"/>
          </a:xfrm>
        </p:grpSpPr>
        <p:sp>
          <p:nvSpPr>
            <p:cNvPr id="210" name="Figura"/>
            <p:cNvSpPr/>
            <p:nvPr/>
          </p:nvSpPr>
          <p:spPr>
            <a:xfrm>
              <a:off x="11882417" y="-2"/>
              <a:ext cx="974499" cy="972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565" y="0"/>
                  </a:lnTo>
                  <a:lnTo>
                    <a:pt x="21565" y="8470"/>
                  </a:lnTo>
                  <a:lnTo>
                    <a:pt x="21544" y="8705"/>
                  </a:lnTo>
                  <a:lnTo>
                    <a:pt x="21156" y="9579"/>
                  </a:lnTo>
                  <a:lnTo>
                    <a:pt x="20478" y="10372"/>
                  </a:lnTo>
                  <a:lnTo>
                    <a:pt x="20216" y="10650"/>
                  </a:lnTo>
                  <a:lnTo>
                    <a:pt x="19984" y="10904"/>
                  </a:lnTo>
                  <a:lnTo>
                    <a:pt x="19927" y="10967"/>
                  </a:lnTo>
                  <a:lnTo>
                    <a:pt x="19874" y="11075"/>
                  </a:lnTo>
                  <a:lnTo>
                    <a:pt x="19884" y="11153"/>
                  </a:lnTo>
                  <a:lnTo>
                    <a:pt x="19894" y="12129"/>
                  </a:lnTo>
                  <a:lnTo>
                    <a:pt x="19681" y="13065"/>
                  </a:lnTo>
                  <a:lnTo>
                    <a:pt x="19268" y="13932"/>
                  </a:lnTo>
                  <a:lnTo>
                    <a:pt x="18679" y="14703"/>
                  </a:lnTo>
                  <a:lnTo>
                    <a:pt x="17935" y="15350"/>
                  </a:lnTo>
                  <a:lnTo>
                    <a:pt x="17061" y="15844"/>
                  </a:lnTo>
                  <a:lnTo>
                    <a:pt x="16080" y="16159"/>
                  </a:lnTo>
                  <a:lnTo>
                    <a:pt x="15039" y="16287"/>
                  </a:lnTo>
                  <a:lnTo>
                    <a:pt x="14053" y="16218"/>
                  </a:lnTo>
                  <a:lnTo>
                    <a:pt x="13133" y="15940"/>
                  </a:lnTo>
                  <a:lnTo>
                    <a:pt x="12288" y="15438"/>
                  </a:lnTo>
                  <a:lnTo>
                    <a:pt x="11529" y="14702"/>
                  </a:lnTo>
                  <a:lnTo>
                    <a:pt x="11075" y="14164"/>
                  </a:lnTo>
                  <a:lnTo>
                    <a:pt x="10615" y="13632"/>
                  </a:lnTo>
                  <a:lnTo>
                    <a:pt x="9640" y="12524"/>
                  </a:lnTo>
                  <a:lnTo>
                    <a:pt x="9588" y="12477"/>
                  </a:lnTo>
                  <a:lnTo>
                    <a:pt x="9532" y="12421"/>
                  </a:lnTo>
                  <a:lnTo>
                    <a:pt x="5906" y="14703"/>
                  </a:lnTo>
                  <a:lnTo>
                    <a:pt x="2711" y="16731"/>
                  </a:lnTo>
                  <a:lnTo>
                    <a:pt x="2353" y="16896"/>
                  </a:lnTo>
                  <a:lnTo>
                    <a:pt x="1337" y="16709"/>
                  </a:lnTo>
                  <a:lnTo>
                    <a:pt x="761" y="16082"/>
                  </a:lnTo>
                  <a:lnTo>
                    <a:pt x="479" y="15225"/>
                  </a:lnTo>
                  <a:lnTo>
                    <a:pt x="714" y="15396"/>
                  </a:lnTo>
                  <a:lnTo>
                    <a:pt x="947" y="15531"/>
                  </a:lnTo>
                  <a:lnTo>
                    <a:pt x="1188" y="15628"/>
                  </a:lnTo>
                  <a:lnTo>
                    <a:pt x="1443" y="15683"/>
                  </a:lnTo>
                  <a:lnTo>
                    <a:pt x="1606" y="15704"/>
                  </a:lnTo>
                  <a:lnTo>
                    <a:pt x="1737" y="15680"/>
                  </a:lnTo>
                  <a:lnTo>
                    <a:pt x="1967" y="15538"/>
                  </a:lnTo>
                  <a:lnTo>
                    <a:pt x="3323" y="14702"/>
                  </a:lnTo>
                  <a:lnTo>
                    <a:pt x="7514" y="12122"/>
                  </a:lnTo>
                  <a:lnTo>
                    <a:pt x="9527" y="10889"/>
                  </a:lnTo>
                  <a:lnTo>
                    <a:pt x="9703" y="10850"/>
                  </a:lnTo>
                  <a:lnTo>
                    <a:pt x="9861" y="10841"/>
                  </a:lnTo>
                  <a:lnTo>
                    <a:pt x="10102" y="10833"/>
                  </a:lnTo>
                  <a:lnTo>
                    <a:pt x="10362" y="10833"/>
                  </a:lnTo>
                  <a:lnTo>
                    <a:pt x="10586" y="10837"/>
                  </a:lnTo>
                  <a:lnTo>
                    <a:pt x="10973" y="10854"/>
                  </a:lnTo>
                  <a:lnTo>
                    <a:pt x="11001" y="10832"/>
                  </a:lnTo>
                  <a:lnTo>
                    <a:pt x="11040" y="10803"/>
                  </a:lnTo>
                  <a:lnTo>
                    <a:pt x="11087" y="10671"/>
                  </a:lnTo>
                  <a:lnTo>
                    <a:pt x="11096" y="10650"/>
                  </a:lnTo>
                  <a:lnTo>
                    <a:pt x="11509" y="9791"/>
                  </a:lnTo>
                  <a:lnTo>
                    <a:pt x="12103" y="9017"/>
                  </a:lnTo>
                  <a:lnTo>
                    <a:pt x="13424" y="8057"/>
                  </a:lnTo>
                  <a:lnTo>
                    <a:pt x="14994" y="7628"/>
                  </a:lnTo>
                  <a:lnTo>
                    <a:pt x="15959" y="7611"/>
                  </a:lnTo>
                  <a:lnTo>
                    <a:pt x="16874" y="7776"/>
                  </a:lnTo>
                  <a:lnTo>
                    <a:pt x="17734" y="8129"/>
                  </a:lnTo>
                  <a:lnTo>
                    <a:pt x="18535" y="8679"/>
                  </a:lnTo>
                  <a:lnTo>
                    <a:pt x="19243" y="9477"/>
                  </a:lnTo>
                  <a:lnTo>
                    <a:pt x="19466" y="9859"/>
                  </a:lnTo>
                  <a:lnTo>
                    <a:pt x="19508" y="9932"/>
                  </a:lnTo>
                  <a:lnTo>
                    <a:pt x="20281" y="9344"/>
                  </a:lnTo>
                  <a:lnTo>
                    <a:pt x="20600" y="8802"/>
                  </a:lnTo>
                  <a:lnTo>
                    <a:pt x="20597" y="8592"/>
                  </a:lnTo>
                  <a:lnTo>
                    <a:pt x="19651" y="8156"/>
                  </a:lnTo>
                  <a:lnTo>
                    <a:pt x="19062" y="8079"/>
                  </a:lnTo>
                  <a:lnTo>
                    <a:pt x="18570" y="8024"/>
                  </a:lnTo>
                  <a:lnTo>
                    <a:pt x="18093" y="7915"/>
                  </a:lnTo>
                  <a:lnTo>
                    <a:pt x="17616" y="7775"/>
                  </a:lnTo>
                  <a:lnTo>
                    <a:pt x="17153" y="7639"/>
                  </a:lnTo>
                  <a:lnTo>
                    <a:pt x="17019" y="7611"/>
                  </a:lnTo>
                  <a:lnTo>
                    <a:pt x="16283" y="7457"/>
                  </a:lnTo>
                  <a:lnTo>
                    <a:pt x="15412" y="7401"/>
                  </a:lnTo>
                  <a:lnTo>
                    <a:pt x="14544" y="7482"/>
                  </a:lnTo>
                  <a:lnTo>
                    <a:pt x="13682" y="7716"/>
                  </a:lnTo>
                  <a:lnTo>
                    <a:pt x="12843" y="8121"/>
                  </a:lnTo>
                  <a:lnTo>
                    <a:pt x="12131" y="8669"/>
                  </a:lnTo>
                  <a:lnTo>
                    <a:pt x="11541" y="9346"/>
                  </a:lnTo>
                  <a:lnTo>
                    <a:pt x="10918" y="10388"/>
                  </a:lnTo>
                  <a:lnTo>
                    <a:pt x="10745" y="10558"/>
                  </a:lnTo>
                  <a:lnTo>
                    <a:pt x="10528" y="10646"/>
                  </a:lnTo>
                  <a:lnTo>
                    <a:pt x="10250" y="10650"/>
                  </a:lnTo>
                  <a:lnTo>
                    <a:pt x="9908" y="10648"/>
                  </a:lnTo>
                  <a:lnTo>
                    <a:pt x="9586" y="10718"/>
                  </a:lnTo>
                  <a:lnTo>
                    <a:pt x="9278" y="10845"/>
                  </a:lnTo>
                  <a:lnTo>
                    <a:pt x="8975" y="11014"/>
                  </a:lnTo>
                  <a:lnTo>
                    <a:pt x="7158" y="12123"/>
                  </a:lnTo>
                  <a:lnTo>
                    <a:pt x="2899" y="14703"/>
                  </a:lnTo>
                  <a:lnTo>
                    <a:pt x="1539" y="15528"/>
                  </a:lnTo>
                  <a:lnTo>
                    <a:pt x="1405" y="15538"/>
                  </a:lnTo>
                  <a:lnTo>
                    <a:pt x="1233" y="15473"/>
                  </a:lnTo>
                  <a:lnTo>
                    <a:pt x="800" y="15225"/>
                  </a:lnTo>
                  <a:lnTo>
                    <a:pt x="602" y="15111"/>
                  </a:lnTo>
                  <a:lnTo>
                    <a:pt x="201" y="14605"/>
                  </a:lnTo>
                  <a:lnTo>
                    <a:pt x="41" y="13975"/>
                  </a:lnTo>
                  <a:lnTo>
                    <a:pt x="135" y="13246"/>
                  </a:lnTo>
                  <a:lnTo>
                    <a:pt x="3719" y="10646"/>
                  </a:lnTo>
                  <a:lnTo>
                    <a:pt x="5575" y="9344"/>
                  </a:lnTo>
                  <a:lnTo>
                    <a:pt x="7500" y="8004"/>
                  </a:lnTo>
                  <a:lnTo>
                    <a:pt x="8321" y="7798"/>
                  </a:lnTo>
                  <a:lnTo>
                    <a:pt x="8536" y="7765"/>
                  </a:lnTo>
                  <a:lnTo>
                    <a:pt x="8665" y="7688"/>
                  </a:lnTo>
                  <a:lnTo>
                    <a:pt x="8784" y="7487"/>
                  </a:lnTo>
                  <a:lnTo>
                    <a:pt x="9369" y="6651"/>
                  </a:lnTo>
                  <a:lnTo>
                    <a:pt x="10053" y="5953"/>
                  </a:lnTo>
                  <a:lnTo>
                    <a:pt x="10837" y="5399"/>
                  </a:lnTo>
                  <a:lnTo>
                    <a:pt x="11722" y="4993"/>
                  </a:lnTo>
                  <a:lnTo>
                    <a:pt x="12712" y="4741"/>
                  </a:lnTo>
                  <a:lnTo>
                    <a:pt x="13393" y="4694"/>
                  </a:lnTo>
                  <a:lnTo>
                    <a:pt x="14058" y="4771"/>
                  </a:lnTo>
                  <a:lnTo>
                    <a:pt x="15331" y="5231"/>
                  </a:lnTo>
                  <a:lnTo>
                    <a:pt x="16428" y="5928"/>
                  </a:lnTo>
                  <a:lnTo>
                    <a:pt x="17315" y="6879"/>
                  </a:lnTo>
                  <a:lnTo>
                    <a:pt x="17399" y="7003"/>
                  </a:lnTo>
                  <a:lnTo>
                    <a:pt x="17502" y="7038"/>
                  </a:lnTo>
                  <a:lnTo>
                    <a:pt x="18382" y="7086"/>
                  </a:lnTo>
                  <a:lnTo>
                    <a:pt x="19833" y="7289"/>
                  </a:lnTo>
                  <a:lnTo>
                    <a:pt x="20733" y="7572"/>
                  </a:lnTo>
                  <a:lnTo>
                    <a:pt x="21434" y="8057"/>
                  </a:lnTo>
                  <a:lnTo>
                    <a:pt x="21565" y="8470"/>
                  </a:lnTo>
                  <a:lnTo>
                    <a:pt x="21565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11" name="object 60"/>
            <p:cNvSpPr/>
            <p:nvPr/>
          </p:nvSpPr>
          <p:spPr>
            <a:xfrm>
              <a:off x="12322274" y="229103"/>
              <a:ext cx="332204" cy="16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74" y="0"/>
                  </a:moveTo>
                  <a:lnTo>
                    <a:pt x="7078" y="794"/>
                  </a:lnTo>
                  <a:lnTo>
                    <a:pt x="4558" y="2736"/>
                  </a:lnTo>
                  <a:lnTo>
                    <a:pt x="2178" y="5844"/>
                  </a:lnTo>
                  <a:lnTo>
                    <a:pt x="0" y="10136"/>
                  </a:lnTo>
                  <a:lnTo>
                    <a:pt x="5229" y="21600"/>
                  </a:lnTo>
                  <a:lnTo>
                    <a:pt x="7583" y="17346"/>
                  </a:lnTo>
                  <a:lnTo>
                    <a:pt x="10101" y="14326"/>
                  </a:lnTo>
                  <a:lnTo>
                    <a:pt x="12772" y="12441"/>
                  </a:lnTo>
                  <a:lnTo>
                    <a:pt x="15585" y="11592"/>
                  </a:lnTo>
                  <a:lnTo>
                    <a:pt x="18531" y="11680"/>
                  </a:lnTo>
                  <a:lnTo>
                    <a:pt x="21600" y="12607"/>
                  </a:lnTo>
                  <a:lnTo>
                    <a:pt x="19566" y="7936"/>
                  </a:lnTo>
                  <a:lnTo>
                    <a:pt x="17293" y="4321"/>
                  </a:lnTo>
                  <a:lnTo>
                    <a:pt x="14845" y="1782"/>
                  </a:lnTo>
                  <a:lnTo>
                    <a:pt x="12285" y="335"/>
                  </a:lnTo>
                  <a:lnTo>
                    <a:pt x="9674" y="0"/>
                  </a:lnTo>
                  <a:close/>
                </a:path>
              </a:pathLst>
            </a:custGeom>
            <a:solidFill>
              <a:srgbClr val="B8122B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12" name="object 61"/>
            <p:cNvSpPr/>
            <p:nvPr/>
          </p:nvSpPr>
          <p:spPr>
            <a:xfrm>
              <a:off x="12238886" y="317716"/>
              <a:ext cx="152627" cy="146463"/>
            </a:xfrm>
            <a:prstGeom prst="rect">
              <a:avLst/>
            </a:prstGeom>
            <a:blipFill rotWithShape="1">
              <a:blip r:embed="rId5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13" name="object 62"/>
            <p:cNvSpPr/>
            <p:nvPr/>
          </p:nvSpPr>
          <p:spPr>
            <a:xfrm>
              <a:off x="-1" y="158491"/>
              <a:ext cx="604831" cy="626016"/>
            </a:xfrm>
            <a:prstGeom prst="rect">
              <a:avLst/>
            </a:prstGeom>
            <a:blipFill rotWithShape="1">
              <a:blip r:embed="rId6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aphicFrame>
        <p:nvGraphicFramePr>
          <p:cNvPr id="215" name="Tabla"/>
          <p:cNvGraphicFramePr/>
          <p:nvPr/>
        </p:nvGraphicFramePr>
        <p:xfrm>
          <a:off x="1945282" y="8767325"/>
          <a:ext cx="16093288" cy="4368894"/>
        </p:xfrm>
        <a:graphic>
          <a:graphicData uri="http://schemas.openxmlformats.org/drawingml/2006/table">
            <a:tbl>
              <a:tblPr firstRow="1" firstCol="1">
                <a:tableStyleId>{2708684C-4D16-4618-839F-0558EEFCDFE6}</a:tableStyleId>
              </a:tblPr>
              <a:tblGrid>
                <a:gridCol w="4023322"/>
                <a:gridCol w="4023322"/>
                <a:gridCol w="4023322"/>
                <a:gridCol w="4023322"/>
              </a:tblGrid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SAB. 04.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19.30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b="0"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CALVIA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b="0"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ALCUDIA 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b="0"/>
                      </a:pPr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ALEJANDRO MURILLO YUSTOS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SAB. 04.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19.30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SANTA CATALINA </a:t>
                      </a:r>
                      <a:r>
                        <a:rPr lang="es-ES" dirty="0" err="1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Atº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ALQUERIA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JAVIER ALEMANY ROMERO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DOM. 05.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FERRIOLENSE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GENOVA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MARC MONSERAT JUAN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DOM. 05.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PETRA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ESPORLES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DAVID ONETTO BEVIA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DOM. 05.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18.00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PORRERES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SON CLADERA 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MOISES MUÑOZ MENDOZA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object 30"/>
          <p:cNvSpPr/>
          <p:nvPr/>
        </p:nvSpPr>
        <p:spPr>
          <a:xfrm>
            <a:off x="1898546" y="10270163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18" name="object 2"/>
          <p:cNvSpPr txBox="1"/>
          <p:nvPr/>
        </p:nvSpPr>
        <p:spPr>
          <a:xfrm>
            <a:off x="6052987" y="970870"/>
            <a:ext cx="9203692" cy="462656"/>
          </a:xfrm>
          <a:prstGeom prst="rect">
            <a:avLst/>
          </a:prstGeom>
          <a:solidFill>
            <a:srgbClr val="2C2C2C"/>
          </a:solidFill>
          <a:ln w="5455">
            <a:solidFill>
              <a:srgbClr val="00000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254000" algn="ctr">
              <a:spcBef>
                <a:spcPts val="700"/>
              </a:spcBef>
              <a:defRPr sz="2500" spc="25">
                <a:solidFill>
                  <a:srgbClr val="F7ECEC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pPr>
            <a:r>
              <a:t>DESIGNACIONES </a:t>
            </a:r>
            <a:r>
              <a:rPr spc="-50"/>
              <a:t>ARBITRALES PRIMERA REGIONAL </a:t>
            </a:r>
          </a:p>
        </p:txBody>
      </p:sp>
      <p:sp>
        <p:nvSpPr>
          <p:cNvPr id="219" name="object 4"/>
          <p:cNvSpPr/>
          <p:nvPr/>
        </p:nvSpPr>
        <p:spPr>
          <a:xfrm>
            <a:off x="1898546" y="2509573"/>
            <a:ext cx="16164942" cy="676496"/>
          </a:xfrm>
          <a:prstGeom prst="rect">
            <a:avLst/>
          </a:prstGeom>
          <a:solidFill>
            <a:srgbClr val="B8122B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0" name="object 5"/>
          <p:cNvSpPr txBox="1"/>
          <p:nvPr/>
        </p:nvSpPr>
        <p:spPr>
          <a:xfrm>
            <a:off x="2310919" y="2058054"/>
            <a:ext cx="3750947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100" spc="12">
                <a:solidFill>
                  <a:srgbClr val="090909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pPr>
            <a:r>
              <a:t>SUBGRUPO </a:t>
            </a:r>
            <a:r>
              <a:rPr spc="58"/>
              <a:t>-A </a:t>
            </a:r>
            <a:r>
              <a:rPr spc="21"/>
              <a:t>| </a:t>
            </a:r>
          </a:p>
        </p:txBody>
      </p:sp>
      <p:sp>
        <p:nvSpPr>
          <p:cNvPr id="221" name="object 6"/>
          <p:cNvSpPr txBox="1"/>
          <p:nvPr/>
        </p:nvSpPr>
        <p:spPr>
          <a:xfrm>
            <a:off x="1898546" y="2641654"/>
            <a:ext cx="1617599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099819" algn="ctr">
              <a:spcBef>
                <a:spcPts val="1000"/>
              </a:spcBef>
              <a:defRPr sz="2500" spc="15">
                <a:solidFill>
                  <a:srgbClr val="F7ECEC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lvl1pPr>
          </a:lstStyle>
          <a:p>
            <a:r>
              <a:t>PARTIDO</a:t>
            </a:r>
          </a:p>
        </p:txBody>
      </p:sp>
      <p:sp>
        <p:nvSpPr>
          <p:cNvPr id="222" name="object 7"/>
          <p:cNvSpPr/>
          <p:nvPr/>
        </p:nvSpPr>
        <p:spPr>
          <a:xfrm>
            <a:off x="1898546" y="3382471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3" name="object 8"/>
          <p:cNvSpPr/>
          <p:nvPr/>
        </p:nvSpPr>
        <p:spPr>
          <a:xfrm>
            <a:off x="1904001" y="4195355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4" name="object 9"/>
          <p:cNvSpPr/>
          <p:nvPr/>
        </p:nvSpPr>
        <p:spPr>
          <a:xfrm>
            <a:off x="1898546" y="4959139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5" name="object 10"/>
          <p:cNvSpPr/>
          <p:nvPr/>
        </p:nvSpPr>
        <p:spPr>
          <a:xfrm>
            <a:off x="1909457" y="5733834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6" name="object 11"/>
          <p:cNvSpPr/>
          <p:nvPr/>
        </p:nvSpPr>
        <p:spPr>
          <a:xfrm>
            <a:off x="1909457" y="6503072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7" name="object 29"/>
          <p:cNvSpPr/>
          <p:nvPr/>
        </p:nvSpPr>
        <p:spPr>
          <a:xfrm>
            <a:off x="1904001" y="7834238"/>
            <a:ext cx="16164942" cy="676497"/>
          </a:xfrm>
          <a:prstGeom prst="rect">
            <a:avLst/>
          </a:prstGeom>
          <a:solidFill>
            <a:srgbClr val="B8122B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8" name="object 30"/>
          <p:cNvSpPr/>
          <p:nvPr/>
        </p:nvSpPr>
        <p:spPr>
          <a:xfrm>
            <a:off x="1904001" y="9498196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29" name="object 31"/>
          <p:cNvSpPr/>
          <p:nvPr/>
        </p:nvSpPr>
        <p:spPr>
          <a:xfrm>
            <a:off x="1904001" y="11042129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30" name="object 32"/>
          <p:cNvSpPr/>
          <p:nvPr/>
        </p:nvSpPr>
        <p:spPr>
          <a:xfrm>
            <a:off x="1898546" y="11838647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31" name="object 33"/>
          <p:cNvSpPr txBox="1"/>
          <p:nvPr/>
        </p:nvSpPr>
        <p:spPr>
          <a:xfrm>
            <a:off x="2247611" y="7355443"/>
            <a:ext cx="3877563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100" spc="12">
                <a:solidFill>
                  <a:srgbClr val="050505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pPr>
            <a:r>
              <a:t>SUBGRUPO </a:t>
            </a:r>
            <a:r>
              <a:rPr spc="79"/>
              <a:t>- </a:t>
            </a:r>
            <a:r>
              <a:rPr spc="-95"/>
              <a:t>B </a:t>
            </a:r>
            <a:r>
              <a:rPr spc="21"/>
              <a:t>| </a:t>
            </a:r>
          </a:p>
        </p:txBody>
      </p:sp>
      <p:sp>
        <p:nvSpPr>
          <p:cNvPr id="232" name="object 34"/>
          <p:cNvSpPr txBox="1"/>
          <p:nvPr/>
        </p:nvSpPr>
        <p:spPr>
          <a:xfrm>
            <a:off x="1898546" y="7939013"/>
            <a:ext cx="1617599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881380" algn="ctr">
              <a:spcBef>
                <a:spcPts val="800"/>
              </a:spcBef>
              <a:defRPr sz="2500" spc="15">
                <a:solidFill>
                  <a:srgbClr val="F7ECEC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lvl1pPr>
          </a:lstStyle>
          <a:p>
            <a:r>
              <a:t>PARTIDO</a:t>
            </a:r>
          </a:p>
        </p:txBody>
      </p:sp>
      <p:grpSp>
        <p:nvGrpSpPr>
          <p:cNvPr id="237" name="object 35"/>
          <p:cNvGrpSpPr/>
          <p:nvPr/>
        </p:nvGrpSpPr>
        <p:grpSpPr>
          <a:xfrm>
            <a:off x="4005148" y="7693484"/>
            <a:ext cx="12955120" cy="972810"/>
            <a:chOff x="0" y="0"/>
            <a:chExt cx="12955119" cy="972809"/>
          </a:xfrm>
        </p:grpSpPr>
        <p:sp>
          <p:nvSpPr>
            <p:cNvPr id="233" name="Figura"/>
            <p:cNvSpPr/>
            <p:nvPr/>
          </p:nvSpPr>
          <p:spPr>
            <a:xfrm>
              <a:off x="11980621" y="-1"/>
              <a:ext cx="974499" cy="972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565" y="0"/>
                  </a:lnTo>
                  <a:lnTo>
                    <a:pt x="21565" y="8470"/>
                  </a:lnTo>
                  <a:lnTo>
                    <a:pt x="21544" y="8705"/>
                  </a:lnTo>
                  <a:lnTo>
                    <a:pt x="21156" y="9579"/>
                  </a:lnTo>
                  <a:lnTo>
                    <a:pt x="20478" y="10372"/>
                  </a:lnTo>
                  <a:lnTo>
                    <a:pt x="20216" y="10650"/>
                  </a:lnTo>
                  <a:lnTo>
                    <a:pt x="19984" y="10903"/>
                  </a:lnTo>
                  <a:lnTo>
                    <a:pt x="19927" y="10967"/>
                  </a:lnTo>
                  <a:lnTo>
                    <a:pt x="19874" y="11074"/>
                  </a:lnTo>
                  <a:lnTo>
                    <a:pt x="19884" y="11153"/>
                  </a:lnTo>
                  <a:lnTo>
                    <a:pt x="19894" y="12129"/>
                  </a:lnTo>
                  <a:lnTo>
                    <a:pt x="19681" y="13065"/>
                  </a:lnTo>
                  <a:lnTo>
                    <a:pt x="19268" y="13932"/>
                  </a:lnTo>
                  <a:lnTo>
                    <a:pt x="18678" y="14703"/>
                  </a:lnTo>
                  <a:lnTo>
                    <a:pt x="17935" y="15349"/>
                  </a:lnTo>
                  <a:lnTo>
                    <a:pt x="17061" y="15844"/>
                  </a:lnTo>
                  <a:lnTo>
                    <a:pt x="16080" y="16158"/>
                  </a:lnTo>
                  <a:lnTo>
                    <a:pt x="15039" y="16287"/>
                  </a:lnTo>
                  <a:lnTo>
                    <a:pt x="14053" y="16218"/>
                  </a:lnTo>
                  <a:lnTo>
                    <a:pt x="13133" y="15939"/>
                  </a:lnTo>
                  <a:lnTo>
                    <a:pt x="12288" y="15438"/>
                  </a:lnTo>
                  <a:lnTo>
                    <a:pt x="11529" y="14701"/>
                  </a:lnTo>
                  <a:lnTo>
                    <a:pt x="11075" y="14163"/>
                  </a:lnTo>
                  <a:lnTo>
                    <a:pt x="10614" y="13632"/>
                  </a:lnTo>
                  <a:lnTo>
                    <a:pt x="9640" y="12524"/>
                  </a:lnTo>
                  <a:lnTo>
                    <a:pt x="9588" y="12477"/>
                  </a:lnTo>
                  <a:lnTo>
                    <a:pt x="9531" y="12421"/>
                  </a:lnTo>
                  <a:lnTo>
                    <a:pt x="5906" y="14703"/>
                  </a:lnTo>
                  <a:lnTo>
                    <a:pt x="2710" y="16730"/>
                  </a:lnTo>
                  <a:lnTo>
                    <a:pt x="2352" y="16896"/>
                  </a:lnTo>
                  <a:lnTo>
                    <a:pt x="1337" y="16709"/>
                  </a:lnTo>
                  <a:lnTo>
                    <a:pt x="761" y="16081"/>
                  </a:lnTo>
                  <a:lnTo>
                    <a:pt x="479" y="15225"/>
                  </a:lnTo>
                  <a:lnTo>
                    <a:pt x="714" y="15395"/>
                  </a:lnTo>
                  <a:lnTo>
                    <a:pt x="947" y="15531"/>
                  </a:lnTo>
                  <a:lnTo>
                    <a:pt x="1188" y="15627"/>
                  </a:lnTo>
                  <a:lnTo>
                    <a:pt x="1443" y="15683"/>
                  </a:lnTo>
                  <a:lnTo>
                    <a:pt x="1606" y="15704"/>
                  </a:lnTo>
                  <a:lnTo>
                    <a:pt x="1737" y="15680"/>
                  </a:lnTo>
                  <a:lnTo>
                    <a:pt x="1967" y="15538"/>
                  </a:lnTo>
                  <a:lnTo>
                    <a:pt x="3323" y="14701"/>
                  </a:lnTo>
                  <a:lnTo>
                    <a:pt x="7514" y="12122"/>
                  </a:lnTo>
                  <a:lnTo>
                    <a:pt x="9527" y="10889"/>
                  </a:lnTo>
                  <a:lnTo>
                    <a:pt x="10102" y="10833"/>
                  </a:lnTo>
                  <a:lnTo>
                    <a:pt x="10369" y="10833"/>
                  </a:lnTo>
                  <a:lnTo>
                    <a:pt x="10586" y="10837"/>
                  </a:lnTo>
                  <a:lnTo>
                    <a:pt x="10973" y="10854"/>
                  </a:lnTo>
                  <a:lnTo>
                    <a:pt x="11001" y="10832"/>
                  </a:lnTo>
                  <a:lnTo>
                    <a:pt x="11039" y="10803"/>
                  </a:lnTo>
                  <a:lnTo>
                    <a:pt x="11087" y="10671"/>
                  </a:lnTo>
                  <a:lnTo>
                    <a:pt x="11096" y="10650"/>
                  </a:lnTo>
                  <a:lnTo>
                    <a:pt x="11509" y="9790"/>
                  </a:lnTo>
                  <a:lnTo>
                    <a:pt x="12103" y="9016"/>
                  </a:lnTo>
                  <a:lnTo>
                    <a:pt x="13424" y="8057"/>
                  </a:lnTo>
                  <a:lnTo>
                    <a:pt x="14994" y="7628"/>
                  </a:lnTo>
                  <a:lnTo>
                    <a:pt x="15959" y="7611"/>
                  </a:lnTo>
                  <a:lnTo>
                    <a:pt x="16874" y="7776"/>
                  </a:lnTo>
                  <a:lnTo>
                    <a:pt x="17734" y="8129"/>
                  </a:lnTo>
                  <a:lnTo>
                    <a:pt x="18535" y="8679"/>
                  </a:lnTo>
                  <a:lnTo>
                    <a:pt x="19243" y="9477"/>
                  </a:lnTo>
                  <a:lnTo>
                    <a:pt x="19466" y="9859"/>
                  </a:lnTo>
                  <a:lnTo>
                    <a:pt x="19508" y="9931"/>
                  </a:lnTo>
                  <a:lnTo>
                    <a:pt x="20280" y="9344"/>
                  </a:lnTo>
                  <a:lnTo>
                    <a:pt x="20600" y="8802"/>
                  </a:lnTo>
                  <a:lnTo>
                    <a:pt x="20597" y="8592"/>
                  </a:lnTo>
                  <a:lnTo>
                    <a:pt x="19651" y="8156"/>
                  </a:lnTo>
                  <a:lnTo>
                    <a:pt x="19062" y="8080"/>
                  </a:lnTo>
                  <a:lnTo>
                    <a:pt x="18570" y="8024"/>
                  </a:lnTo>
                  <a:lnTo>
                    <a:pt x="18093" y="7915"/>
                  </a:lnTo>
                  <a:lnTo>
                    <a:pt x="17616" y="7776"/>
                  </a:lnTo>
                  <a:lnTo>
                    <a:pt x="17153" y="7639"/>
                  </a:lnTo>
                  <a:lnTo>
                    <a:pt x="17019" y="7611"/>
                  </a:lnTo>
                  <a:lnTo>
                    <a:pt x="16283" y="7457"/>
                  </a:lnTo>
                  <a:lnTo>
                    <a:pt x="15412" y="7401"/>
                  </a:lnTo>
                  <a:lnTo>
                    <a:pt x="14544" y="7483"/>
                  </a:lnTo>
                  <a:lnTo>
                    <a:pt x="13682" y="7716"/>
                  </a:lnTo>
                  <a:lnTo>
                    <a:pt x="12843" y="8121"/>
                  </a:lnTo>
                  <a:lnTo>
                    <a:pt x="12131" y="8668"/>
                  </a:lnTo>
                  <a:lnTo>
                    <a:pt x="11541" y="9346"/>
                  </a:lnTo>
                  <a:lnTo>
                    <a:pt x="10918" y="10388"/>
                  </a:lnTo>
                  <a:lnTo>
                    <a:pt x="10745" y="10558"/>
                  </a:lnTo>
                  <a:lnTo>
                    <a:pt x="10528" y="10646"/>
                  </a:lnTo>
                  <a:lnTo>
                    <a:pt x="10250" y="10650"/>
                  </a:lnTo>
                  <a:lnTo>
                    <a:pt x="9908" y="10648"/>
                  </a:lnTo>
                  <a:lnTo>
                    <a:pt x="9586" y="10718"/>
                  </a:lnTo>
                  <a:lnTo>
                    <a:pt x="9278" y="10845"/>
                  </a:lnTo>
                  <a:lnTo>
                    <a:pt x="8974" y="11014"/>
                  </a:lnTo>
                  <a:lnTo>
                    <a:pt x="7157" y="12123"/>
                  </a:lnTo>
                  <a:lnTo>
                    <a:pt x="2898" y="14703"/>
                  </a:lnTo>
                  <a:lnTo>
                    <a:pt x="1539" y="15528"/>
                  </a:lnTo>
                  <a:lnTo>
                    <a:pt x="1405" y="15538"/>
                  </a:lnTo>
                  <a:lnTo>
                    <a:pt x="1233" y="15473"/>
                  </a:lnTo>
                  <a:lnTo>
                    <a:pt x="800" y="15225"/>
                  </a:lnTo>
                  <a:lnTo>
                    <a:pt x="602" y="15111"/>
                  </a:lnTo>
                  <a:lnTo>
                    <a:pt x="200" y="14604"/>
                  </a:lnTo>
                  <a:lnTo>
                    <a:pt x="40" y="13975"/>
                  </a:lnTo>
                  <a:lnTo>
                    <a:pt x="135" y="13246"/>
                  </a:lnTo>
                  <a:lnTo>
                    <a:pt x="3719" y="10646"/>
                  </a:lnTo>
                  <a:lnTo>
                    <a:pt x="5574" y="9344"/>
                  </a:lnTo>
                  <a:lnTo>
                    <a:pt x="7500" y="8004"/>
                  </a:lnTo>
                  <a:lnTo>
                    <a:pt x="8321" y="7798"/>
                  </a:lnTo>
                  <a:lnTo>
                    <a:pt x="8536" y="7765"/>
                  </a:lnTo>
                  <a:lnTo>
                    <a:pt x="8665" y="7688"/>
                  </a:lnTo>
                  <a:lnTo>
                    <a:pt x="8784" y="7487"/>
                  </a:lnTo>
                  <a:lnTo>
                    <a:pt x="9369" y="6651"/>
                  </a:lnTo>
                  <a:lnTo>
                    <a:pt x="10052" y="5953"/>
                  </a:lnTo>
                  <a:lnTo>
                    <a:pt x="10837" y="5399"/>
                  </a:lnTo>
                  <a:lnTo>
                    <a:pt x="11722" y="4993"/>
                  </a:lnTo>
                  <a:lnTo>
                    <a:pt x="12712" y="4742"/>
                  </a:lnTo>
                  <a:lnTo>
                    <a:pt x="13393" y="4694"/>
                  </a:lnTo>
                  <a:lnTo>
                    <a:pt x="14058" y="4771"/>
                  </a:lnTo>
                  <a:lnTo>
                    <a:pt x="15331" y="5231"/>
                  </a:lnTo>
                  <a:lnTo>
                    <a:pt x="16428" y="5928"/>
                  </a:lnTo>
                  <a:lnTo>
                    <a:pt x="17315" y="6879"/>
                  </a:lnTo>
                  <a:lnTo>
                    <a:pt x="17399" y="7003"/>
                  </a:lnTo>
                  <a:lnTo>
                    <a:pt x="17502" y="7038"/>
                  </a:lnTo>
                  <a:lnTo>
                    <a:pt x="18382" y="7086"/>
                  </a:lnTo>
                  <a:lnTo>
                    <a:pt x="19833" y="7289"/>
                  </a:lnTo>
                  <a:lnTo>
                    <a:pt x="20733" y="7572"/>
                  </a:lnTo>
                  <a:lnTo>
                    <a:pt x="21434" y="8058"/>
                  </a:lnTo>
                  <a:lnTo>
                    <a:pt x="21565" y="8470"/>
                  </a:lnTo>
                  <a:lnTo>
                    <a:pt x="21565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34" name="object 37"/>
            <p:cNvSpPr/>
            <p:nvPr/>
          </p:nvSpPr>
          <p:spPr>
            <a:xfrm>
              <a:off x="12420473" y="229111"/>
              <a:ext cx="332204" cy="16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74" y="0"/>
                  </a:moveTo>
                  <a:lnTo>
                    <a:pt x="7078" y="794"/>
                  </a:lnTo>
                  <a:lnTo>
                    <a:pt x="4558" y="2736"/>
                  </a:lnTo>
                  <a:lnTo>
                    <a:pt x="2178" y="5844"/>
                  </a:lnTo>
                  <a:lnTo>
                    <a:pt x="0" y="10136"/>
                  </a:lnTo>
                  <a:lnTo>
                    <a:pt x="5229" y="21600"/>
                  </a:lnTo>
                  <a:lnTo>
                    <a:pt x="7583" y="17346"/>
                  </a:lnTo>
                  <a:lnTo>
                    <a:pt x="10101" y="14326"/>
                  </a:lnTo>
                  <a:lnTo>
                    <a:pt x="12772" y="12441"/>
                  </a:lnTo>
                  <a:lnTo>
                    <a:pt x="15585" y="11592"/>
                  </a:lnTo>
                  <a:lnTo>
                    <a:pt x="18531" y="11680"/>
                  </a:lnTo>
                  <a:lnTo>
                    <a:pt x="21600" y="12606"/>
                  </a:lnTo>
                  <a:lnTo>
                    <a:pt x="19566" y="7935"/>
                  </a:lnTo>
                  <a:lnTo>
                    <a:pt x="17293" y="4321"/>
                  </a:lnTo>
                  <a:lnTo>
                    <a:pt x="14845" y="1782"/>
                  </a:lnTo>
                  <a:lnTo>
                    <a:pt x="12285" y="335"/>
                  </a:lnTo>
                  <a:lnTo>
                    <a:pt x="9674" y="0"/>
                  </a:lnTo>
                  <a:close/>
                </a:path>
              </a:pathLst>
            </a:custGeom>
            <a:solidFill>
              <a:srgbClr val="B8122B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35" name="object 38"/>
            <p:cNvSpPr/>
            <p:nvPr/>
          </p:nvSpPr>
          <p:spPr>
            <a:xfrm>
              <a:off x="12337086" y="317725"/>
              <a:ext cx="152627" cy="146463"/>
            </a:xfrm>
            <a:prstGeom prst="rect">
              <a:avLst/>
            </a:prstGeom>
            <a:blipFill rotWithShape="1">
              <a:blip r:embed="rId2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36" name="object 39"/>
            <p:cNvSpPr/>
            <p:nvPr/>
          </p:nvSpPr>
          <p:spPr>
            <a:xfrm>
              <a:off x="0" y="169410"/>
              <a:ext cx="604831" cy="626015"/>
            </a:xfrm>
            <a:prstGeom prst="rect">
              <a:avLst/>
            </a:prstGeom>
            <a:blipFill rotWithShape="1">
              <a:blip r:embed="rId3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238" name="object 40"/>
          <p:cNvSpPr txBox="1"/>
          <p:nvPr/>
        </p:nvSpPr>
        <p:spPr>
          <a:xfrm>
            <a:off x="1898546" y="8718046"/>
            <a:ext cx="16175992" cy="626485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500"/>
              </a:spcBef>
              <a:tabLst>
                <a:tab pos="5181600" algn="l"/>
                <a:tab pos="10045700" algn="l"/>
                <a:tab pos="13639800" algn="l"/>
              </a:tabLst>
              <a:defRPr sz="3800" i="1" spc="67" baseline="2177">
                <a:latin typeface="Calibri"/>
                <a:ea typeface="Calibri"/>
                <a:cs typeface="Calibri"/>
                <a:sym typeface="Calibri"/>
              </a:defRPr>
            </a:pPr>
            <a:r>
              <a:rPr spc="-14"/>
              <a:t>	</a:t>
            </a:r>
            <a:r>
              <a:rPr i="0" spc="-142"/>
              <a:t>	</a:t>
            </a:r>
            <a:r>
              <a:rPr sz="2500" i="0" spc="80" baseline="0"/>
              <a:t>	</a:t>
            </a:r>
            <a:r>
              <a:rPr sz="2500" i="0" spc="40" baseline="0"/>
              <a:t>	</a:t>
            </a:r>
          </a:p>
        </p:txBody>
      </p:sp>
      <p:sp>
        <p:nvSpPr>
          <p:cNvPr id="239" name="object 51"/>
          <p:cNvSpPr/>
          <p:nvPr/>
        </p:nvSpPr>
        <p:spPr>
          <a:xfrm>
            <a:off x="1898546" y="12929768"/>
            <a:ext cx="16164942" cy="676497"/>
          </a:xfrm>
          <a:prstGeom prst="rect">
            <a:avLst/>
          </a:prstGeom>
          <a:solidFill>
            <a:srgbClr val="B8122B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40" name="object 52"/>
          <p:cNvSpPr txBox="1"/>
          <p:nvPr/>
        </p:nvSpPr>
        <p:spPr>
          <a:xfrm>
            <a:off x="1898546" y="13122172"/>
            <a:ext cx="1617599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094738">
              <a:spcBef>
                <a:spcPts val="1500"/>
              </a:spcBef>
              <a:defRPr sz="2500" spc="50">
                <a:solidFill>
                  <a:srgbClr val="F7ECEC"/>
                </a:solidFill>
                <a:latin typeface="BrandonGrotesque-Regular"/>
                <a:ea typeface="BrandonGrotesque-Regular"/>
                <a:cs typeface="BrandonGrotesque-Regular"/>
                <a:sym typeface="BrandonGrotesque-Regular"/>
              </a:defRPr>
            </a:pPr>
            <a:r>
              <a:t>SÍGUENOS </a:t>
            </a:r>
            <a:r>
              <a:rPr spc="35"/>
              <a:t>EN</a:t>
            </a:r>
            <a:r>
              <a:rPr spc="-125"/>
              <a:t> </a:t>
            </a:r>
            <a:r>
              <a:rPr spc="-20">
                <a:latin typeface="BrandonGrotesque-Bold"/>
                <a:ea typeface="BrandonGrotesque-Bold"/>
                <a:cs typeface="BrandonGrotesque-Bold"/>
                <a:sym typeface="BrandonGrotesque-Bold"/>
              </a:rPr>
              <a:t>@FFIB_CAFIB</a:t>
            </a:r>
          </a:p>
        </p:txBody>
      </p:sp>
      <p:sp>
        <p:nvSpPr>
          <p:cNvPr id="241" name="object 53"/>
          <p:cNvSpPr/>
          <p:nvPr/>
        </p:nvSpPr>
        <p:spPr>
          <a:xfrm>
            <a:off x="16085120" y="452925"/>
            <a:ext cx="945244" cy="13745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253" name="object 54"/>
          <p:cNvGrpSpPr/>
          <p:nvPr/>
        </p:nvGrpSpPr>
        <p:grpSpPr>
          <a:xfrm>
            <a:off x="14701530" y="12940679"/>
            <a:ext cx="2466408" cy="660138"/>
            <a:chOff x="-1" y="0"/>
            <a:chExt cx="2466406" cy="660136"/>
          </a:xfrm>
        </p:grpSpPr>
        <p:grpSp>
          <p:nvGrpSpPr>
            <p:cNvPr id="244" name="object 55"/>
            <p:cNvGrpSpPr/>
            <p:nvPr/>
          </p:nvGrpSpPr>
          <p:grpSpPr>
            <a:xfrm>
              <a:off x="821792" y="-1"/>
              <a:ext cx="1644614" cy="660137"/>
              <a:chOff x="0" y="0"/>
              <a:chExt cx="1644613" cy="660136"/>
            </a:xfrm>
          </p:grpSpPr>
          <p:sp>
            <p:nvSpPr>
              <p:cNvPr id="242" name="Figura"/>
              <p:cNvSpPr/>
              <p:nvPr/>
            </p:nvSpPr>
            <p:spPr>
              <a:xfrm>
                <a:off x="0" y="36563"/>
                <a:ext cx="704471" cy="5744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611"/>
                    </a:moveTo>
                    <a:lnTo>
                      <a:pt x="21382" y="2677"/>
                    </a:lnTo>
                    <a:lnTo>
                      <a:pt x="21190" y="2774"/>
                    </a:lnTo>
                    <a:lnTo>
                      <a:pt x="20796" y="2943"/>
                    </a:lnTo>
                    <a:lnTo>
                      <a:pt x="19575" y="3324"/>
                    </a:lnTo>
                    <a:lnTo>
                      <a:pt x="19372" y="3360"/>
                    </a:lnTo>
                    <a:lnTo>
                      <a:pt x="19171" y="3402"/>
                    </a:lnTo>
                    <a:lnTo>
                      <a:pt x="19786" y="2797"/>
                    </a:lnTo>
                    <a:lnTo>
                      <a:pt x="20300" y="2104"/>
                    </a:lnTo>
                    <a:lnTo>
                      <a:pt x="20709" y="1317"/>
                    </a:lnTo>
                    <a:lnTo>
                      <a:pt x="21007" y="428"/>
                    </a:lnTo>
                    <a:lnTo>
                      <a:pt x="20979" y="428"/>
                    </a:lnTo>
                    <a:lnTo>
                      <a:pt x="20320" y="856"/>
                    </a:lnTo>
                    <a:lnTo>
                      <a:pt x="19675" y="1198"/>
                    </a:lnTo>
                    <a:lnTo>
                      <a:pt x="19010" y="1479"/>
                    </a:lnTo>
                    <a:lnTo>
                      <a:pt x="18326" y="1696"/>
                    </a:lnTo>
                    <a:lnTo>
                      <a:pt x="18236" y="1721"/>
                    </a:lnTo>
                    <a:lnTo>
                      <a:pt x="18178" y="1703"/>
                    </a:lnTo>
                    <a:lnTo>
                      <a:pt x="18111" y="1620"/>
                    </a:lnTo>
                    <a:lnTo>
                      <a:pt x="17849" y="1317"/>
                    </a:lnTo>
                    <a:lnTo>
                      <a:pt x="16283" y="249"/>
                    </a:lnTo>
                    <a:lnTo>
                      <a:pt x="14898" y="0"/>
                    </a:lnTo>
                    <a:lnTo>
                      <a:pt x="14185" y="88"/>
                    </a:lnTo>
                    <a:lnTo>
                      <a:pt x="12444" y="943"/>
                    </a:lnTo>
                    <a:lnTo>
                      <a:pt x="11157" y="2624"/>
                    </a:lnTo>
                    <a:lnTo>
                      <a:pt x="10606" y="4272"/>
                    </a:lnTo>
                    <a:lnTo>
                      <a:pt x="10511" y="5147"/>
                    </a:lnTo>
                    <a:lnTo>
                      <a:pt x="10532" y="6054"/>
                    </a:lnTo>
                    <a:lnTo>
                      <a:pt x="10550" y="6261"/>
                    </a:lnTo>
                    <a:lnTo>
                      <a:pt x="10579" y="6468"/>
                    </a:lnTo>
                    <a:lnTo>
                      <a:pt x="10606" y="6701"/>
                    </a:lnTo>
                    <a:lnTo>
                      <a:pt x="9059" y="6467"/>
                    </a:lnTo>
                    <a:lnTo>
                      <a:pt x="7594" y="6039"/>
                    </a:lnTo>
                    <a:lnTo>
                      <a:pt x="6211" y="5417"/>
                    </a:lnTo>
                    <a:lnTo>
                      <a:pt x="4908" y="4602"/>
                    </a:lnTo>
                    <a:lnTo>
                      <a:pt x="3684" y="3595"/>
                    </a:lnTo>
                    <a:lnTo>
                      <a:pt x="2540" y="2395"/>
                    </a:lnTo>
                    <a:lnTo>
                      <a:pt x="1474" y="1004"/>
                    </a:lnTo>
                    <a:lnTo>
                      <a:pt x="1118" y="1956"/>
                    </a:lnTo>
                    <a:lnTo>
                      <a:pt x="917" y="2929"/>
                    </a:lnTo>
                    <a:lnTo>
                      <a:pt x="870" y="3926"/>
                    </a:lnTo>
                    <a:lnTo>
                      <a:pt x="979" y="4947"/>
                    </a:lnTo>
                    <a:lnTo>
                      <a:pt x="1235" y="5930"/>
                    </a:lnTo>
                    <a:lnTo>
                      <a:pt x="1628" y="6808"/>
                    </a:lnTo>
                    <a:lnTo>
                      <a:pt x="2154" y="7587"/>
                    </a:lnTo>
                    <a:lnTo>
                      <a:pt x="2811" y="8272"/>
                    </a:lnTo>
                    <a:lnTo>
                      <a:pt x="2286" y="8203"/>
                    </a:lnTo>
                    <a:lnTo>
                      <a:pt x="1787" y="8065"/>
                    </a:lnTo>
                    <a:lnTo>
                      <a:pt x="1305" y="7859"/>
                    </a:lnTo>
                    <a:lnTo>
                      <a:pt x="835" y="7588"/>
                    </a:lnTo>
                    <a:lnTo>
                      <a:pt x="893" y="8547"/>
                    </a:lnTo>
                    <a:lnTo>
                      <a:pt x="1373" y="10282"/>
                    </a:lnTo>
                    <a:lnTo>
                      <a:pt x="2321" y="11748"/>
                    </a:lnTo>
                    <a:lnTo>
                      <a:pt x="3579" y="12727"/>
                    </a:lnTo>
                    <a:lnTo>
                      <a:pt x="4308" y="13030"/>
                    </a:lnTo>
                    <a:lnTo>
                      <a:pt x="4071" y="13084"/>
                    </a:lnTo>
                    <a:lnTo>
                      <a:pt x="3834" y="13133"/>
                    </a:lnTo>
                    <a:lnTo>
                      <a:pt x="3597" y="13170"/>
                    </a:lnTo>
                    <a:lnTo>
                      <a:pt x="3360" y="13190"/>
                    </a:lnTo>
                    <a:lnTo>
                      <a:pt x="3123" y="13187"/>
                    </a:lnTo>
                    <a:lnTo>
                      <a:pt x="2883" y="13169"/>
                    </a:lnTo>
                    <a:lnTo>
                      <a:pt x="2394" y="13120"/>
                    </a:lnTo>
                    <a:lnTo>
                      <a:pt x="2656" y="13904"/>
                    </a:lnTo>
                    <a:lnTo>
                      <a:pt x="3436" y="15244"/>
                    </a:lnTo>
                    <a:lnTo>
                      <a:pt x="4533" y="16259"/>
                    </a:lnTo>
                    <a:lnTo>
                      <a:pt x="5799" y="16812"/>
                    </a:lnTo>
                    <a:lnTo>
                      <a:pt x="6483" y="16918"/>
                    </a:lnTo>
                    <a:lnTo>
                      <a:pt x="5299" y="17865"/>
                    </a:lnTo>
                    <a:lnTo>
                      <a:pt x="4059" y="18559"/>
                    </a:lnTo>
                    <a:lnTo>
                      <a:pt x="2763" y="19006"/>
                    </a:lnTo>
                    <a:lnTo>
                      <a:pt x="1410" y="19208"/>
                    </a:lnTo>
                    <a:lnTo>
                      <a:pt x="0" y="19168"/>
                    </a:lnTo>
                    <a:lnTo>
                      <a:pt x="23" y="19196"/>
                    </a:lnTo>
                    <a:lnTo>
                      <a:pt x="1479" y="20165"/>
                    </a:lnTo>
                    <a:lnTo>
                      <a:pt x="2746" y="20790"/>
                    </a:lnTo>
                    <a:lnTo>
                      <a:pt x="4317" y="21305"/>
                    </a:lnTo>
                    <a:lnTo>
                      <a:pt x="5840" y="21561"/>
                    </a:lnTo>
                    <a:lnTo>
                      <a:pt x="6559" y="21600"/>
                    </a:lnTo>
                    <a:lnTo>
                      <a:pt x="7278" y="21590"/>
                    </a:lnTo>
                    <a:lnTo>
                      <a:pt x="8636" y="21453"/>
                    </a:lnTo>
                    <a:lnTo>
                      <a:pt x="9893" y="21169"/>
                    </a:lnTo>
                    <a:lnTo>
                      <a:pt x="11256" y="20672"/>
                    </a:lnTo>
                    <a:lnTo>
                      <a:pt x="12685" y="19903"/>
                    </a:lnTo>
                    <a:lnTo>
                      <a:pt x="14460" y="18511"/>
                    </a:lnTo>
                    <a:lnTo>
                      <a:pt x="15453" y="17463"/>
                    </a:lnTo>
                    <a:lnTo>
                      <a:pt x="16348" y="16289"/>
                    </a:lnTo>
                    <a:lnTo>
                      <a:pt x="17147" y="14993"/>
                    </a:lnTo>
                    <a:lnTo>
                      <a:pt x="18189" y="12744"/>
                    </a:lnTo>
                    <a:lnTo>
                      <a:pt x="18925" y="10319"/>
                    </a:lnTo>
                    <a:lnTo>
                      <a:pt x="19211" y="8850"/>
                    </a:lnTo>
                    <a:lnTo>
                      <a:pt x="19371" y="7354"/>
                    </a:lnTo>
                    <a:lnTo>
                      <a:pt x="19405" y="5461"/>
                    </a:lnTo>
                    <a:lnTo>
                      <a:pt x="19417" y="5388"/>
                    </a:lnTo>
                    <a:lnTo>
                      <a:pt x="20482" y="4277"/>
                    </a:lnTo>
                    <a:lnTo>
                      <a:pt x="21337" y="3067"/>
                    </a:lnTo>
                    <a:lnTo>
                      <a:pt x="21428" y="2918"/>
                    </a:lnTo>
                    <a:lnTo>
                      <a:pt x="21600" y="261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43" name="Figura"/>
              <p:cNvSpPr/>
              <p:nvPr/>
            </p:nvSpPr>
            <p:spPr>
              <a:xfrm>
                <a:off x="984555" y="0"/>
                <a:ext cx="660059" cy="660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06"/>
                    </a:moveTo>
                    <a:lnTo>
                      <a:pt x="21468" y="9047"/>
                    </a:lnTo>
                    <a:lnTo>
                      <a:pt x="20803" y="6732"/>
                    </a:lnTo>
                    <a:lnTo>
                      <a:pt x="20140" y="5366"/>
                    </a:lnTo>
                    <a:lnTo>
                      <a:pt x="19661" y="4657"/>
                    </a:lnTo>
                    <a:lnTo>
                      <a:pt x="19308" y="4132"/>
                    </a:lnTo>
                    <a:lnTo>
                      <a:pt x="18306" y="3031"/>
                    </a:lnTo>
                    <a:lnTo>
                      <a:pt x="17136" y="2063"/>
                    </a:lnTo>
                    <a:lnTo>
                      <a:pt x="16946" y="1944"/>
                    </a:lnTo>
                    <a:lnTo>
                      <a:pt x="16946" y="8230"/>
                    </a:lnTo>
                    <a:lnTo>
                      <a:pt x="16942" y="9047"/>
                    </a:lnTo>
                    <a:lnTo>
                      <a:pt x="16940" y="11440"/>
                    </a:lnTo>
                    <a:lnTo>
                      <a:pt x="16943" y="14097"/>
                    </a:lnTo>
                    <a:lnTo>
                      <a:pt x="16936" y="14454"/>
                    </a:lnTo>
                    <a:lnTo>
                      <a:pt x="16387" y="16110"/>
                    </a:lnTo>
                    <a:lnTo>
                      <a:pt x="15130" y="16861"/>
                    </a:lnTo>
                    <a:lnTo>
                      <a:pt x="12188" y="16944"/>
                    </a:lnTo>
                    <a:lnTo>
                      <a:pt x="8963" y="16933"/>
                    </a:lnTo>
                    <a:lnTo>
                      <a:pt x="8091" y="16934"/>
                    </a:lnTo>
                    <a:lnTo>
                      <a:pt x="6187" y="16775"/>
                    </a:lnTo>
                    <a:lnTo>
                      <a:pt x="4835" y="15433"/>
                    </a:lnTo>
                    <a:lnTo>
                      <a:pt x="4658" y="14403"/>
                    </a:lnTo>
                    <a:lnTo>
                      <a:pt x="4667" y="13739"/>
                    </a:lnTo>
                    <a:lnTo>
                      <a:pt x="4671" y="13094"/>
                    </a:lnTo>
                    <a:lnTo>
                      <a:pt x="4668" y="6956"/>
                    </a:lnTo>
                    <a:lnTo>
                      <a:pt x="5298" y="5416"/>
                    </a:lnTo>
                    <a:lnTo>
                      <a:pt x="6767" y="4691"/>
                    </a:lnTo>
                    <a:lnTo>
                      <a:pt x="9585" y="4667"/>
                    </a:lnTo>
                    <a:lnTo>
                      <a:pt x="10151" y="4667"/>
                    </a:lnTo>
                    <a:lnTo>
                      <a:pt x="10795" y="4664"/>
                    </a:lnTo>
                    <a:lnTo>
                      <a:pt x="13787" y="4662"/>
                    </a:lnTo>
                    <a:lnTo>
                      <a:pt x="15552" y="4870"/>
                    </a:lnTo>
                    <a:lnTo>
                      <a:pt x="16767" y="6131"/>
                    </a:lnTo>
                    <a:lnTo>
                      <a:pt x="16946" y="8230"/>
                    </a:lnTo>
                    <a:lnTo>
                      <a:pt x="16946" y="1944"/>
                    </a:lnTo>
                    <a:lnTo>
                      <a:pt x="15799" y="1229"/>
                    </a:lnTo>
                    <a:lnTo>
                      <a:pt x="14135" y="518"/>
                    </a:lnTo>
                    <a:lnTo>
                      <a:pt x="12367" y="121"/>
                    </a:lnTo>
                    <a:lnTo>
                      <a:pt x="11395" y="0"/>
                    </a:lnTo>
                    <a:lnTo>
                      <a:pt x="10214" y="0"/>
                    </a:lnTo>
                    <a:lnTo>
                      <a:pt x="10055" y="15"/>
                    </a:lnTo>
                    <a:lnTo>
                      <a:pt x="9894" y="27"/>
                    </a:lnTo>
                    <a:lnTo>
                      <a:pt x="8261" y="307"/>
                    </a:lnTo>
                    <a:lnTo>
                      <a:pt x="6832" y="758"/>
                    </a:lnTo>
                    <a:lnTo>
                      <a:pt x="5474" y="1407"/>
                    </a:lnTo>
                    <a:lnTo>
                      <a:pt x="4242" y="2223"/>
                    </a:lnTo>
                    <a:lnTo>
                      <a:pt x="3137" y="3201"/>
                    </a:lnTo>
                    <a:lnTo>
                      <a:pt x="2156" y="4338"/>
                    </a:lnTo>
                    <a:lnTo>
                      <a:pt x="1345" y="5577"/>
                    </a:lnTo>
                    <a:lnTo>
                      <a:pt x="726" y="6893"/>
                    </a:lnTo>
                    <a:lnTo>
                      <a:pt x="296" y="8282"/>
                    </a:lnTo>
                    <a:lnTo>
                      <a:pt x="53" y="9741"/>
                    </a:lnTo>
                    <a:lnTo>
                      <a:pt x="0" y="10591"/>
                    </a:lnTo>
                    <a:lnTo>
                      <a:pt x="14" y="11440"/>
                    </a:lnTo>
                    <a:lnTo>
                      <a:pt x="258" y="13124"/>
                    </a:lnTo>
                    <a:lnTo>
                      <a:pt x="736" y="14687"/>
                    </a:lnTo>
                    <a:lnTo>
                      <a:pt x="1399" y="16110"/>
                    </a:lnTo>
                    <a:lnTo>
                      <a:pt x="2242" y="17391"/>
                    </a:lnTo>
                    <a:lnTo>
                      <a:pt x="3268" y="18534"/>
                    </a:lnTo>
                    <a:lnTo>
                      <a:pt x="4475" y="19535"/>
                    </a:lnTo>
                    <a:lnTo>
                      <a:pt x="5862" y="20396"/>
                    </a:lnTo>
                    <a:lnTo>
                      <a:pt x="7500" y="21089"/>
                    </a:lnTo>
                    <a:lnTo>
                      <a:pt x="9237" y="21478"/>
                    </a:lnTo>
                    <a:lnTo>
                      <a:pt x="10214" y="21600"/>
                    </a:lnTo>
                    <a:lnTo>
                      <a:pt x="11353" y="21600"/>
                    </a:lnTo>
                    <a:lnTo>
                      <a:pt x="11394" y="21591"/>
                    </a:lnTo>
                    <a:lnTo>
                      <a:pt x="11434" y="21577"/>
                    </a:lnTo>
                    <a:lnTo>
                      <a:pt x="11476" y="21575"/>
                    </a:lnTo>
                    <a:lnTo>
                      <a:pt x="13200" y="21329"/>
                    </a:lnTo>
                    <a:lnTo>
                      <a:pt x="15434" y="20559"/>
                    </a:lnTo>
                    <a:lnTo>
                      <a:pt x="16938" y="19694"/>
                    </a:lnTo>
                    <a:lnTo>
                      <a:pt x="18277" y="18594"/>
                    </a:lnTo>
                    <a:lnTo>
                      <a:pt x="19451" y="17261"/>
                    </a:lnTo>
                    <a:lnTo>
                      <a:pt x="19657" y="16944"/>
                    </a:lnTo>
                    <a:lnTo>
                      <a:pt x="20299" y="15954"/>
                    </a:lnTo>
                    <a:lnTo>
                      <a:pt x="20935" y="14565"/>
                    </a:lnTo>
                    <a:lnTo>
                      <a:pt x="21359" y="13094"/>
                    </a:lnTo>
                    <a:lnTo>
                      <a:pt x="21572" y="11545"/>
                    </a:lnTo>
                    <a:lnTo>
                      <a:pt x="21600" y="1070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247" name="object 56"/>
            <p:cNvGrpSpPr/>
            <p:nvPr/>
          </p:nvGrpSpPr>
          <p:grpSpPr>
            <a:xfrm>
              <a:off x="1948969" y="136119"/>
              <a:ext cx="375231" cy="381818"/>
              <a:chOff x="0" y="0"/>
              <a:chExt cx="375230" cy="381817"/>
            </a:xfrm>
          </p:grpSpPr>
          <p:sp>
            <p:nvSpPr>
              <p:cNvPr id="245" name="Figura"/>
              <p:cNvSpPr/>
              <p:nvPr/>
            </p:nvSpPr>
            <p:spPr>
              <a:xfrm>
                <a:off x="0" y="6420"/>
                <a:ext cx="375231" cy="375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669" y="0"/>
                    </a:moveTo>
                    <a:lnTo>
                      <a:pt x="3694" y="46"/>
                    </a:lnTo>
                    <a:lnTo>
                      <a:pt x="1110" y="1322"/>
                    </a:lnTo>
                    <a:lnTo>
                      <a:pt x="1" y="4031"/>
                    </a:lnTo>
                    <a:lnTo>
                      <a:pt x="6" y="15279"/>
                    </a:lnTo>
                    <a:lnTo>
                      <a:pt x="0" y="15958"/>
                    </a:lnTo>
                    <a:lnTo>
                      <a:pt x="296" y="18937"/>
                    </a:lnTo>
                    <a:lnTo>
                      <a:pt x="2675" y="21297"/>
                    </a:lnTo>
                    <a:lnTo>
                      <a:pt x="4490" y="21600"/>
                    </a:lnTo>
                    <a:lnTo>
                      <a:pt x="6023" y="21576"/>
                    </a:lnTo>
                    <a:lnTo>
                      <a:pt x="17164" y="21575"/>
                    </a:lnTo>
                    <a:lnTo>
                      <a:pt x="19642" y="20962"/>
                    </a:lnTo>
                    <a:lnTo>
                      <a:pt x="21000" y="19498"/>
                    </a:lnTo>
                    <a:lnTo>
                      <a:pt x="15948" y="19498"/>
                    </a:lnTo>
                    <a:lnTo>
                      <a:pt x="4265" y="19483"/>
                    </a:lnTo>
                    <a:lnTo>
                      <a:pt x="2155" y="17875"/>
                    </a:lnTo>
                    <a:lnTo>
                      <a:pt x="2106" y="8743"/>
                    </a:lnTo>
                    <a:lnTo>
                      <a:pt x="2115" y="8682"/>
                    </a:lnTo>
                    <a:lnTo>
                      <a:pt x="2123" y="8593"/>
                    </a:lnTo>
                    <a:lnTo>
                      <a:pt x="7795" y="8593"/>
                    </a:lnTo>
                    <a:lnTo>
                      <a:pt x="8121" y="8099"/>
                    </a:lnTo>
                    <a:lnTo>
                      <a:pt x="9358" y="7266"/>
                    </a:lnTo>
                    <a:lnTo>
                      <a:pt x="10777" y="7002"/>
                    </a:lnTo>
                    <a:lnTo>
                      <a:pt x="21597" y="7002"/>
                    </a:lnTo>
                    <a:lnTo>
                      <a:pt x="21600" y="6113"/>
                    </a:lnTo>
                    <a:lnTo>
                      <a:pt x="15465" y="6113"/>
                    </a:lnTo>
                    <a:lnTo>
                      <a:pt x="15465" y="2502"/>
                    </a:lnTo>
                    <a:lnTo>
                      <a:pt x="21236" y="2502"/>
                    </a:lnTo>
                    <a:lnTo>
                      <a:pt x="20440" y="1249"/>
                    </a:lnTo>
                    <a:lnTo>
                      <a:pt x="19148" y="362"/>
                    </a:lnTo>
                    <a:lnTo>
                      <a:pt x="17492" y="16"/>
                    </a:lnTo>
                    <a:lnTo>
                      <a:pt x="16747" y="6"/>
                    </a:lnTo>
                    <a:lnTo>
                      <a:pt x="9646" y="6"/>
                    </a:lnTo>
                    <a:lnTo>
                      <a:pt x="6669" y="0"/>
                    </a:lnTo>
                    <a:close/>
                  </a:path>
                </a:pathLst>
              </a:custGeom>
              <a:solidFill>
                <a:srgbClr val="B8122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46" name="Figura"/>
              <p:cNvSpPr/>
              <p:nvPr/>
            </p:nvSpPr>
            <p:spPr>
              <a:xfrm>
                <a:off x="167570" y="-1"/>
                <a:ext cx="123347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936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17903" y="2186"/>
                    </a:lnTo>
                    <a:lnTo>
                      <a:pt x="11936" y="0"/>
                    </a:lnTo>
                    <a:close/>
                  </a:path>
                </a:pathLst>
              </a:custGeom>
              <a:solidFill>
                <a:srgbClr val="B8122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252" name="object 57"/>
            <p:cNvGrpSpPr/>
            <p:nvPr/>
          </p:nvGrpSpPr>
          <p:grpSpPr>
            <a:xfrm>
              <a:off x="-2" y="25311"/>
              <a:ext cx="2287352" cy="602072"/>
              <a:chOff x="0" y="0"/>
              <a:chExt cx="2287350" cy="602071"/>
            </a:xfrm>
          </p:grpSpPr>
          <p:sp>
            <p:nvSpPr>
              <p:cNvPr id="248" name="Figura"/>
              <p:cNvSpPr/>
              <p:nvPr/>
            </p:nvSpPr>
            <p:spPr>
              <a:xfrm>
                <a:off x="-1" y="-1"/>
                <a:ext cx="601957" cy="6020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12"/>
                    </a:moveTo>
                    <a:lnTo>
                      <a:pt x="21600" y="10806"/>
                    </a:lnTo>
                    <a:lnTo>
                      <a:pt x="21465" y="9061"/>
                    </a:lnTo>
                    <a:lnTo>
                      <a:pt x="21060" y="7404"/>
                    </a:lnTo>
                    <a:lnTo>
                      <a:pt x="20566" y="6228"/>
                    </a:lnTo>
                    <a:lnTo>
                      <a:pt x="20411" y="5859"/>
                    </a:lnTo>
                    <a:lnTo>
                      <a:pt x="19543" y="4454"/>
                    </a:lnTo>
                    <a:lnTo>
                      <a:pt x="19111" y="3948"/>
                    </a:lnTo>
                    <a:lnTo>
                      <a:pt x="18476" y="3203"/>
                    </a:lnTo>
                    <a:lnTo>
                      <a:pt x="17235" y="2128"/>
                    </a:lnTo>
                    <a:lnTo>
                      <a:pt x="15844" y="1250"/>
                    </a:lnTo>
                    <a:lnTo>
                      <a:pt x="14327" y="589"/>
                    </a:lnTo>
                    <a:lnTo>
                      <a:pt x="14008" y="505"/>
                    </a:lnTo>
                    <a:lnTo>
                      <a:pt x="14008" y="6228"/>
                    </a:lnTo>
                    <a:lnTo>
                      <a:pt x="13790" y="6228"/>
                    </a:lnTo>
                    <a:lnTo>
                      <a:pt x="13574" y="6227"/>
                    </a:lnTo>
                    <a:lnTo>
                      <a:pt x="12734" y="6230"/>
                    </a:lnTo>
                    <a:lnTo>
                      <a:pt x="11379" y="6713"/>
                    </a:lnTo>
                    <a:lnTo>
                      <a:pt x="11249" y="8134"/>
                    </a:lnTo>
                    <a:lnTo>
                      <a:pt x="11241" y="8510"/>
                    </a:lnTo>
                    <a:lnTo>
                      <a:pt x="13887" y="8510"/>
                    </a:lnTo>
                    <a:lnTo>
                      <a:pt x="13732" y="9519"/>
                    </a:lnTo>
                    <a:lnTo>
                      <a:pt x="13636" y="10125"/>
                    </a:lnTo>
                    <a:lnTo>
                      <a:pt x="13582" y="10402"/>
                    </a:lnTo>
                    <a:lnTo>
                      <a:pt x="13533" y="10788"/>
                    </a:lnTo>
                    <a:lnTo>
                      <a:pt x="13487" y="10806"/>
                    </a:lnTo>
                    <a:lnTo>
                      <a:pt x="11257" y="10804"/>
                    </a:lnTo>
                    <a:lnTo>
                      <a:pt x="11257" y="17661"/>
                    </a:lnTo>
                    <a:lnTo>
                      <a:pt x="8995" y="17661"/>
                    </a:lnTo>
                    <a:lnTo>
                      <a:pt x="8995" y="10807"/>
                    </a:lnTo>
                    <a:lnTo>
                      <a:pt x="7610" y="10807"/>
                    </a:lnTo>
                    <a:lnTo>
                      <a:pt x="7610" y="8524"/>
                    </a:lnTo>
                    <a:lnTo>
                      <a:pt x="7656" y="8521"/>
                    </a:lnTo>
                    <a:lnTo>
                      <a:pt x="7708" y="8515"/>
                    </a:lnTo>
                    <a:lnTo>
                      <a:pt x="8581" y="8514"/>
                    </a:lnTo>
                    <a:lnTo>
                      <a:pt x="8965" y="8519"/>
                    </a:lnTo>
                    <a:lnTo>
                      <a:pt x="8970" y="8513"/>
                    </a:lnTo>
                    <a:lnTo>
                      <a:pt x="8996" y="8477"/>
                    </a:lnTo>
                    <a:lnTo>
                      <a:pt x="8992" y="8134"/>
                    </a:lnTo>
                    <a:lnTo>
                      <a:pt x="8995" y="7025"/>
                    </a:lnTo>
                    <a:lnTo>
                      <a:pt x="9219" y="5479"/>
                    </a:lnTo>
                    <a:lnTo>
                      <a:pt x="10422" y="4140"/>
                    </a:lnTo>
                    <a:lnTo>
                      <a:pt x="14008" y="3953"/>
                    </a:lnTo>
                    <a:lnTo>
                      <a:pt x="14008" y="505"/>
                    </a:lnTo>
                    <a:lnTo>
                      <a:pt x="12707" y="165"/>
                    </a:lnTo>
                    <a:lnTo>
                      <a:pt x="11007" y="0"/>
                    </a:lnTo>
                    <a:lnTo>
                      <a:pt x="9208" y="117"/>
                    </a:lnTo>
                    <a:lnTo>
                      <a:pt x="7511" y="511"/>
                    </a:lnTo>
                    <a:lnTo>
                      <a:pt x="5934" y="1159"/>
                    </a:lnTo>
                    <a:lnTo>
                      <a:pt x="4499" y="2033"/>
                    </a:lnTo>
                    <a:lnTo>
                      <a:pt x="3227" y="3111"/>
                    </a:lnTo>
                    <a:lnTo>
                      <a:pt x="2136" y="4364"/>
                    </a:lnTo>
                    <a:lnTo>
                      <a:pt x="1248" y="5769"/>
                    </a:lnTo>
                    <a:lnTo>
                      <a:pt x="582" y="7300"/>
                    </a:lnTo>
                    <a:lnTo>
                      <a:pt x="160" y="8932"/>
                    </a:lnTo>
                    <a:lnTo>
                      <a:pt x="0" y="10638"/>
                    </a:lnTo>
                    <a:lnTo>
                      <a:pt x="123" y="12426"/>
                    </a:lnTo>
                    <a:lnTo>
                      <a:pt x="522" y="14114"/>
                    </a:lnTo>
                    <a:lnTo>
                      <a:pt x="1171" y="15684"/>
                    </a:lnTo>
                    <a:lnTo>
                      <a:pt x="2047" y="17113"/>
                    </a:lnTo>
                    <a:lnTo>
                      <a:pt x="3123" y="18381"/>
                    </a:lnTo>
                    <a:lnTo>
                      <a:pt x="4376" y="19469"/>
                    </a:lnTo>
                    <a:lnTo>
                      <a:pt x="5781" y="20355"/>
                    </a:lnTo>
                    <a:lnTo>
                      <a:pt x="7312" y="21020"/>
                    </a:lnTo>
                    <a:lnTo>
                      <a:pt x="8946" y="21441"/>
                    </a:lnTo>
                    <a:lnTo>
                      <a:pt x="10656" y="21600"/>
                    </a:lnTo>
                    <a:lnTo>
                      <a:pt x="12442" y="21475"/>
                    </a:lnTo>
                    <a:lnTo>
                      <a:pt x="14134" y="21073"/>
                    </a:lnTo>
                    <a:lnTo>
                      <a:pt x="15709" y="20418"/>
                    </a:lnTo>
                    <a:lnTo>
                      <a:pt x="17145" y="19536"/>
                    </a:lnTo>
                    <a:lnTo>
                      <a:pt x="18420" y="18449"/>
                    </a:lnTo>
                    <a:lnTo>
                      <a:pt x="19511" y="17183"/>
                    </a:lnTo>
                    <a:lnTo>
                      <a:pt x="20397" y="15762"/>
                    </a:lnTo>
                    <a:lnTo>
                      <a:pt x="21056" y="14210"/>
                    </a:lnTo>
                    <a:lnTo>
                      <a:pt x="21464" y="12552"/>
                    </a:lnTo>
                    <a:lnTo>
                      <a:pt x="21600" y="10812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49" name="Figura"/>
              <p:cNvSpPr/>
              <p:nvPr/>
            </p:nvSpPr>
            <p:spPr>
              <a:xfrm>
                <a:off x="2070571" y="238925"/>
                <a:ext cx="131829" cy="1318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9994"/>
                    </a:moveTo>
                    <a:lnTo>
                      <a:pt x="20566" y="6114"/>
                    </a:lnTo>
                    <a:lnTo>
                      <a:pt x="18187" y="2891"/>
                    </a:lnTo>
                    <a:lnTo>
                      <a:pt x="14802" y="720"/>
                    </a:lnTo>
                    <a:lnTo>
                      <a:pt x="10750" y="0"/>
                    </a:lnTo>
                    <a:lnTo>
                      <a:pt x="6713" y="753"/>
                    </a:lnTo>
                    <a:lnTo>
                      <a:pt x="3190" y="3126"/>
                    </a:lnTo>
                    <a:lnTo>
                      <a:pt x="762" y="6805"/>
                    </a:lnTo>
                    <a:lnTo>
                      <a:pt x="0" y="11486"/>
                    </a:lnTo>
                    <a:lnTo>
                      <a:pt x="1032" y="15411"/>
                    </a:lnTo>
                    <a:lnTo>
                      <a:pt x="3506" y="18736"/>
                    </a:lnTo>
                    <a:lnTo>
                      <a:pt x="7129" y="20965"/>
                    </a:lnTo>
                    <a:lnTo>
                      <a:pt x="11607" y="21600"/>
                    </a:lnTo>
                    <a:lnTo>
                      <a:pt x="15226" y="20645"/>
                    </a:lnTo>
                    <a:lnTo>
                      <a:pt x="18543" y="18330"/>
                    </a:lnTo>
                    <a:lnTo>
                      <a:pt x="20888" y="14747"/>
                    </a:lnTo>
                    <a:lnTo>
                      <a:pt x="21600" y="9994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50" name="Cuadrado"/>
              <p:cNvSpPr/>
              <p:nvPr/>
            </p:nvSpPr>
            <p:spPr>
              <a:xfrm>
                <a:off x="2217612" y="160717"/>
                <a:ext cx="62880" cy="62765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51" name="Figura"/>
              <p:cNvSpPr/>
              <p:nvPr/>
            </p:nvSpPr>
            <p:spPr>
              <a:xfrm>
                <a:off x="1985545" y="266268"/>
                <a:ext cx="301806" cy="1898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510"/>
                    </a:moveTo>
                    <a:lnTo>
                      <a:pt x="21599" y="334"/>
                    </a:lnTo>
                    <a:lnTo>
                      <a:pt x="21576" y="172"/>
                    </a:lnTo>
                    <a:lnTo>
                      <a:pt x="21564" y="0"/>
                    </a:lnTo>
                    <a:lnTo>
                      <a:pt x="17633" y="0"/>
                    </a:lnTo>
                    <a:lnTo>
                      <a:pt x="18135" y="4253"/>
                    </a:lnTo>
                    <a:lnTo>
                      <a:pt x="17774" y="8039"/>
                    </a:lnTo>
                    <a:lnTo>
                      <a:pt x="16756" y="11210"/>
                    </a:lnTo>
                    <a:lnTo>
                      <a:pt x="15287" y="13616"/>
                    </a:lnTo>
                    <a:lnTo>
                      <a:pt x="13202" y="15415"/>
                    </a:lnTo>
                    <a:lnTo>
                      <a:pt x="10997" y="16059"/>
                    </a:lnTo>
                    <a:lnTo>
                      <a:pt x="8811" y="15617"/>
                    </a:lnTo>
                    <a:lnTo>
                      <a:pt x="6786" y="14150"/>
                    </a:lnTo>
                    <a:lnTo>
                      <a:pt x="5135" y="11793"/>
                    </a:lnTo>
                    <a:lnTo>
                      <a:pt x="3945" y="8542"/>
                    </a:lnTo>
                    <a:lnTo>
                      <a:pt x="3467" y="4565"/>
                    </a:lnTo>
                    <a:lnTo>
                      <a:pt x="3955" y="35"/>
                    </a:lnTo>
                    <a:lnTo>
                      <a:pt x="22" y="35"/>
                    </a:lnTo>
                    <a:lnTo>
                      <a:pt x="0" y="331"/>
                    </a:lnTo>
                    <a:lnTo>
                      <a:pt x="6" y="17963"/>
                    </a:lnTo>
                    <a:lnTo>
                      <a:pt x="25" y="18184"/>
                    </a:lnTo>
                    <a:lnTo>
                      <a:pt x="2684" y="21570"/>
                    </a:lnTo>
                    <a:lnTo>
                      <a:pt x="15162" y="21588"/>
                    </a:lnTo>
                    <a:lnTo>
                      <a:pt x="17210" y="21600"/>
                    </a:lnTo>
                    <a:lnTo>
                      <a:pt x="20198" y="21161"/>
                    </a:lnTo>
                    <a:lnTo>
                      <a:pt x="21425" y="19041"/>
                    </a:lnTo>
                    <a:lnTo>
                      <a:pt x="21600" y="1751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</p:grpSp>
      <p:graphicFrame>
        <p:nvGraphicFramePr>
          <p:cNvPr id="254" name="Tabla"/>
          <p:cNvGraphicFramePr/>
          <p:nvPr/>
        </p:nvGraphicFramePr>
        <p:xfrm>
          <a:off x="1934371" y="3468814"/>
          <a:ext cx="16093288" cy="4368894"/>
        </p:xfrm>
        <a:graphic>
          <a:graphicData uri="http://schemas.openxmlformats.org/drawingml/2006/table">
            <a:tbl>
              <a:tblPr firstRow="1" firstCol="1">
                <a:tableStyleId>{2708684C-4D16-4618-839F-0558EEFCDFE6}</a:tableStyleId>
              </a:tblPr>
              <a:tblGrid>
                <a:gridCol w="4023322"/>
                <a:gridCol w="4023322"/>
                <a:gridCol w="4023322"/>
                <a:gridCol w="4023322"/>
              </a:tblGrid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SAB. 04.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18.00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b="0"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ARENAL 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b="0"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CE ESPANYA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b="0"/>
                      </a:pPr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DANIEL MONSERRAT IBAÑEZ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SAB. 04.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20.15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JUV. C’AN PICAFORT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Atº</a:t>
                      </a:r>
                      <a:r>
                        <a:rPr lang="es-ES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 RAFAL 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DAVID GUASCH MIR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SAB. 04.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18.15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S’HORTA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INDEPNDIENTE CR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FCO. DE ASIS VIDAL ESTEBAN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SAB. 04.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19.15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CONSTANCIA B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UNIO ESPORTIVA STA. MARIA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KELLY EGUASA 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noFill/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259" name="object 58"/>
          <p:cNvGrpSpPr/>
          <p:nvPr/>
        </p:nvGrpSpPr>
        <p:grpSpPr>
          <a:xfrm>
            <a:off x="4086982" y="2379739"/>
            <a:ext cx="12856917" cy="972787"/>
            <a:chOff x="0" y="-1"/>
            <a:chExt cx="12856915" cy="972785"/>
          </a:xfrm>
        </p:grpSpPr>
        <p:sp>
          <p:nvSpPr>
            <p:cNvPr id="255" name="Figura"/>
            <p:cNvSpPr/>
            <p:nvPr/>
          </p:nvSpPr>
          <p:spPr>
            <a:xfrm>
              <a:off x="11882417" y="-2"/>
              <a:ext cx="974499" cy="972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565" y="0"/>
                  </a:lnTo>
                  <a:lnTo>
                    <a:pt x="21565" y="8470"/>
                  </a:lnTo>
                  <a:lnTo>
                    <a:pt x="21544" y="8705"/>
                  </a:lnTo>
                  <a:lnTo>
                    <a:pt x="21156" y="9579"/>
                  </a:lnTo>
                  <a:lnTo>
                    <a:pt x="20478" y="10372"/>
                  </a:lnTo>
                  <a:lnTo>
                    <a:pt x="20216" y="10650"/>
                  </a:lnTo>
                  <a:lnTo>
                    <a:pt x="19984" y="10904"/>
                  </a:lnTo>
                  <a:lnTo>
                    <a:pt x="19927" y="10967"/>
                  </a:lnTo>
                  <a:lnTo>
                    <a:pt x="19874" y="11075"/>
                  </a:lnTo>
                  <a:lnTo>
                    <a:pt x="19884" y="11153"/>
                  </a:lnTo>
                  <a:lnTo>
                    <a:pt x="19894" y="12129"/>
                  </a:lnTo>
                  <a:lnTo>
                    <a:pt x="19681" y="13065"/>
                  </a:lnTo>
                  <a:lnTo>
                    <a:pt x="19268" y="13932"/>
                  </a:lnTo>
                  <a:lnTo>
                    <a:pt x="18679" y="14703"/>
                  </a:lnTo>
                  <a:lnTo>
                    <a:pt x="17935" y="15350"/>
                  </a:lnTo>
                  <a:lnTo>
                    <a:pt x="17061" y="15844"/>
                  </a:lnTo>
                  <a:lnTo>
                    <a:pt x="16080" y="16159"/>
                  </a:lnTo>
                  <a:lnTo>
                    <a:pt x="15039" y="16287"/>
                  </a:lnTo>
                  <a:lnTo>
                    <a:pt x="14053" y="16218"/>
                  </a:lnTo>
                  <a:lnTo>
                    <a:pt x="13133" y="15940"/>
                  </a:lnTo>
                  <a:lnTo>
                    <a:pt x="12288" y="15438"/>
                  </a:lnTo>
                  <a:lnTo>
                    <a:pt x="11529" y="14702"/>
                  </a:lnTo>
                  <a:lnTo>
                    <a:pt x="11075" y="14164"/>
                  </a:lnTo>
                  <a:lnTo>
                    <a:pt x="10615" y="13632"/>
                  </a:lnTo>
                  <a:lnTo>
                    <a:pt x="9640" y="12524"/>
                  </a:lnTo>
                  <a:lnTo>
                    <a:pt x="9588" y="12477"/>
                  </a:lnTo>
                  <a:lnTo>
                    <a:pt x="9532" y="12421"/>
                  </a:lnTo>
                  <a:lnTo>
                    <a:pt x="5906" y="14703"/>
                  </a:lnTo>
                  <a:lnTo>
                    <a:pt x="2711" y="16731"/>
                  </a:lnTo>
                  <a:lnTo>
                    <a:pt x="2353" y="16896"/>
                  </a:lnTo>
                  <a:lnTo>
                    <a:pt x="1337" y="16709"/>
                  </a:lnTo>
                  <a:lnTo>
                    <a:pt x="761" y="16082"/>
                  </a:lnTo>
                  <a:lnTo>
                    <a:pt x="479" y="15225"/>
                  </a:lnTo>
                  <a:lnTo>
                    <a:pt x="714" y="15396"/>
                  </a:lnTo>
                  <a:lnTo>
                    <a:pt x="947" y="15531"/>
                  </a:lnTo>
                  <a:lnTo>
                    <a:pt x="1188" y="15628"/>
                  </a:lnTo>
                  <a:lnTo>
                    <a:pt x="1443" y="15683"/>
                  </a:lnTo>
                  <a:lnTo>
                    <a:pt x="1606" y="15704"/>
                  </a:lnTo>
                  <a:lnTo>
                    <a:pt x="1737" y="15680"/>
                  </a:lnTo>
                  <a:lnTo>
                    <a:pt x="1967" y="15538"/>
                  </a:lnTo>
                  <a:lnTo>
                    <a:pt x="3323" y="14702"/>
                  </a:lnTo>
                  <a:lnTo>
                    <a:pt x="7514" y="12122"/>
                  </a:lnTo>
                  <a:lnTo>
                    <a:pt x="9527" y="10889"/>
                  </a:lnTo>
                  <a:lnTo>
                    <a:pt x="9703" y="10850"/>
                  </a:lnTo>
                  <a:lnTo>
                    <a:pt x="9861" y="10841"/>
                  </a:lnTo>
                  <a:lnTo>
                    <a:pt x="10102" y="10833"/>
                  </a:lnTo>
                  <a:lnTo>
                    <a:pt x="10362" y="10833"/>
                  </a:lnTo>
                  <a:lnTo>
                    <a:pt x="10586" y="10837"/>
                  </a:lnTo>
                  <a:lnTo>
                    <a:pt x="10973" y="10854"/>
                  </a:lnTo>
                  <a:lnTo>
                    <a:pt x="11001" y="10832"/>
                  </a:lnTo>
                  <a:lnTo>
                    <a:pt x="11040" y="10803"/>
                  </a:lnTo>
                  <a:lnTo>
                    <a:pt x="11087" y="10671"/>
                  </a:lnTo>
                  <a:lnTo>
                    <a:pt x="11096" y="10650"/>
                  </a:lnTo>
                  <a:lnTo>
                    <a:pt x="11509" y="9791"/>
                  </a:lnTo>
                  <a:lnTo>
                    <a:pt x="12103" y="9017"/>
                  </a:lnTo>
                  <a:lnTo>
                    <a:pt x="13424" y="8057"/>
                  </a:lnTo>
                  <a:lnTo>
                    <a:pt x="14994" y="7628"/>
                  </a:lnTo>
                  <a:lnTo>
                    <a:pt x="15959" y="7611"/>
                  </a:lnTo>
                  <a:lnTo>
                    <a:pt x="16874" y="7776"/>
                  </a:lnTo>
                  <a:lnTo>
                    <a:pt x="17734" y="8129"/>
                  </a:lnTo>
                  <a:lnTo>
                    <a:pt x="18535" y="8679"/>
                  </a:lnTo>
                  <a:lnTo>
                    <a:pt x="19243" y="9477"/>
                  </a:lnTo>
                  <a:lnTo>
                    <a:pt x="19466" y="9859"/>
                  </a:lnTo>
                  <a:lnTo>
                    <a:pt x="19508" y="9932"/>
                  </a:lnTo>
                  <a:lnTo>
                    <a:pt x="20281" y="9344"/>
                  </a:lnTo>
                  <a:lnTo>
                    <a:pt x="20600" y="8802"/>
                  </a:lnTo>
                  <a:lnTo>
                    <a:pt x="20597" y="8592"/>
                  </a:lnTo>
                  <a:lnTo>
                    <a:pt x="19651" y="8156"/>
                  </a:lnTo>
                  <a:lnTo>
                    <a:pt x="19062" y="8079"/>
                  </a:lnTo>
                  <a:lnTo>
                    <a:pt x="18570" y="8024"/>
                  </a:lnTo>
                  <a:lnTo>
                    <a:pt x="18093" y="7915"/>
                  </a:lnTo>
                  <a:lnTo>
                    <a:pt x="17616" y="7775"/>
                  </a:lnTo>
                  <a:lnTo>
                    <a:pt x="17153" y="7639"/>
                  </a:lnTo>
                  <a:lnTo>
                    <a:pt x="17019" y="7611"/>
                  </a:lnTo>
                  <a:lnTo>
                    <a:pt x="16283" y="7457"/>
                  </a:lnTo>
                  <a:lnTo>
                    <a:pt x="15412" y="7401"/>
                  </a:lnTo>
                  <a:lnTo>
                    <a:pt x="14544" y="7482"/>
                  </a:lnTo>
                  <a:lnTo>
                    <a:pt x="13682" y="7716"/>
                  </a:lnTo>
                  <a:lnTo>
                    <a:pt x="12843" y="8121"/>
                  </a:lnTo>
                  <a:lnTo>
                    <a:pt x="12131" y="8669"/>
                  </a:lnTo>
                  <a:lnTo>
                    <a:pt x="11541" y="9346"/>
                  </a:lnTo>
                  <a:lnTo>
                    <a:pt x="10918" y="10388"/>
                  </a:lnTo>
                  <a:lnTo>
                    <a:pt x="10745" y="10558"/>
                  </a:lnTo>
                  <a:lnTo>
                    <a:pt x="10528" y="10646"/>
                  </a:lnTo>
                  <a:lnTo>
                    <a:pt x="10250" y="10650"/>
                  </a:lnTo>
                  <a:lnTo>
                    <a:pt x="9908" y="10648"/>
                  </a:lnTo>
                  <a:lnTo>
                    <a:pt x="9586" y="10718"/>
                  </a:lnTo>
                  <a:lnTo>
                    <a:pt x="9278" y="10845"/>
                  </a:lnTo>
                  <a:lnTo>
                    <a:pt x="8975" y="11014"/>
                  </a:lnTo>
                  <a:lnTo>
                    <a:pt x="7158" y="12123"/>
                  </a:lnTo>
                  <a:lnTo>
                    <a:pt x="2899" y="14703"/>
                  </a:lnTo>
                  <a:lnTo>
                    <a:pt x="1539" y="15528"/>
                  </a:lnTo>
                  <a:lnTo>
                    <a:pt x="1405" y="15538"/>
                  </a:lnTo>
                  <a:lnTo>
                    <a:pt x="1233" y="15473"/>
                  </a:lnTo>
                  <a:lnTo>
                    <a:pt x="800" y="15225"/>
                  </a:lnTo>
                  <a:lnTo>
                    <a:pt x="602" y="15111"/>
                  </a:lnTo>
                  <a:lnTo>
                    <a:pt x="201" y="14605"/>
                  </a:lnTo>
                  <a:lnTo>
                    <a:pt x="41" y="13975"/>
                  </a:lnTo>
                  <a:lnTo>
                    <a:pt x="135" y="13246"/>
                  </a:lnTo>
                  <a:lnTo>
                    <a:pt x="3719" y="10646"/>
                  </a:lnTo>
                  <a:lnTo>
                    <a:pt x="5575" y="9344"/>
                  </a:lnTo>
                  <a:lnTo>
                    <a:pt x="7500" y="8004"/>
                  </a:lnTo>
                  <a:lnTo>
                    <a:pt x="8321" y="7798"/>
                  </a:lnTo>
                  <a:lnTo>
                    <a:pt x="8536" y="7765"/>
                  </a:lnTo>
                  <a:lnTo>
                    <a:pt x="8665" y="7688"/>
                  </a:lnTo>
                  <a:lnTo>
                    <a:pt x="8784" y="7487"/>
                  </a:lnTo>
                  <a:lnTo>
                    <a:pt x="9369" y="6651"/>
                  </a:lnTo>
                  <a:lnTo>
                    <a:pt x="10053" y="5953"/>
                  </a:lnTo>
                  <a:lnTo>
                    <a:pt x="10837" y="5399"/>
                  </a:lnTo>
                  <a:lnTo>
                    <a:pt x="11722" y="4993"/>
                  </a:lnTo>
                  <a:lnTo>
                    <a:pt x="12712" y="4741"/>
                  </a:lnTo>
                  <a:lnTo>
                    <a:pt x="13393" y="4694"/>
                  </a:lnTo>
                  <a:lnTo>
                    <a:pt x="14058" y="4771"/>
                  </a:lnTo>
                  <a:lnTo>
                    <a:pt x="15331" y="5231"/>
                  </a:lnTo>
                  <a:lnTo>
                    <a:pt x="16428" y="5928"/>
                  </a:lnTo>
                  <a:lnTo>
                    <a:pt x="17315" y="6879"/>
                  </a:lnTo>
                  <a:lnTo>
                    <a:pt x="17399" y="7003"/>
                  </a:lnTo>
                  <a:lnTo>
                    <a:pt x="17502" y="7038"/>
                  </a:lnTo>
                  <a:lnTo>
                    <a:pt x="18382" y="7086"/>
                  </a:lnTo>
                  <a:lnTo>
                    <a:pt x="19833" y="7289"/>
                  </a:lnTo>
                  <a:lnTo>
                    <a:pt x="20733" y="7572"/>
                  </a:lnTo>
                  <a:lnTo>
                    <a:pt x="21434" y="8057"/>
                  </a:lnTo>
                  <a:lnTo>
                    <a:pt x="21565" y="8470"/>
                  </a:lnTo>
                  <a:lnTo>
                    <a:pt x="21565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56" name="object 60"/>
            <p:cNvSpPr/>
            <p:nvPr/>
          </p:nvSpPr>
          <p:spPr>
            <a:xfrm>
              <a:off x="12322274" y="229103"/>
              <a:ext cx="332204" cy="16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74" y="0"/>
                  </a:moveTo>
                  <a:lnTo>
                    <a:pt x="7078" y="794"/>
                  </a:lnTo>
                  <a:lnTo>
                    <a:pt x="4558" y="2736"/>
                  </a:lnTo>
                  <a:lnTo>
                    <a:pt x="2178" y="5844"/>
                  </a:lnTo>
                  <a:lnTo>
                    <a:pt x="0" y="10136"/>
                  </a:lnTo>
                  <a:lnTo>
                    <a:pt x="5229" y="21600"/>
                  </a:lnTo>
                  <a:lnTo>
                    <a:pt x="7583" y="17346"/>
                  </a:lnTo>
                  <a:lnTo>
                    <a:pt x="10101" y="14326"/>
                  </a:lnTo>
                  <a:lnTo>
                    <a:pt x="12772" y="12441"/>
                  </a:lnTo>
                  <a:lnTo>
                    <a:pt x="15585" y="11592"/>
                  </a:lnTo>
                  <a:lnTo>
                    <a:pt x="18531" y="11680"/>
                  </a:lnTo>
                  <a:lnTo>
                    <a:pt x="21600" y="12607"/>
                  </a:lnTo>
                  <a:lnTo>
                    <a:pt x="19566" y="7936"/>
                  </a:lnTo>
                  <a:lnTo>
                    <a:pt x="17293" y="4321"/>
                  </a:lnTo>
                  <a:lnTo>
                    <a:pt x="14845" y="1782"/>
                  </a:lnTo>
                  <a:lnTo>
                    <a:pt x="12285" y="335"/>
                  </a:lnTo>
                  <a:lnTo>
                    <a:pt x="9674" y="0"/>
                  </a:lnTo>
                  <a:close/>
                </a:path>
              </a:pathLst>
            </a:custGeom>
            <a:solidFill>
              <a:srgbClr val="B8122B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57" name="object 61"/>
            <p:cNvSpPr/>
            <p:nvPr/>
          </p:nvSpPr>
          <p:spPr>
            <a:xfrm>
              <a:off x="12238886" y="317716"/>
              <a:ext cx="152627" cy="146463"/>
            </a:xfrm>
            <a:prstGeom prst="rect">
              <a:avLst/>
            </a:prstGeom>
            <a:blipFill rotWithShape="1">
              <a:blip r:embed="rId5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58" name="object 62"/>
            <p:cNvSpPr/>
            <p:nvPr/>
          </p:nvSpPr>
          <p:spPr>
            <a:xfrm>
              <a:off x="-1" y="158491"/>
              <a:ext cx="604831" cy="626016"/>
            </a:xfrm>
            <a:prstGeom prst="rect">
              <a:avLst/>
            </a:prstGeom>
            <a:blipFill rotWithShape="1">
              <a:blip r:embed="rId6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aphicFrame>
        <p:nvGraphicFramePr>
          <p:cNvPr id="260" name="Tabla"/>
          <p:cNvGraphicFramePr/>
          <p:nvPr/>
        </p:nvGraphicFramePr>
        <p:xfrm>
          <a:off x="1945282" y="8767325"/>
          <a:ext cx="16093288" cy="4368894"/>
        </p:xfrm>
        <a:graphic>
          <a:graphicData uri="http://schemas.openxmlformats.org/drawingml/2006/table">
            <a:tbl>
              <a:tblPr firstRow="1" firstCol="1">
                <a:tableStyleId>{2708684C-4D16-4618-839F-0558EEFCDFE6}</a:tableStyleId>
              </a:tblPr>
              <a:tblGrid>
                <a:gridCol w="4023322"/>
                <a:gridCol w="4023322"/>
                <a:gridCol w="4023322"/>
                <a:gridCol w="4023322"/>
              </a:tblGrid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DOM. 05.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20.00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b="0"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PORTOL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b="0"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PLATGES DE CALVIA B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b="0"/>
                      </a:pPr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JESUS CARRILLO GUERRERO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DOM. 05.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18.00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 LLUBI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ALGAIDA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OSAHENY IYAYI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DOM. 05.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PORTO CRISTO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CAMPANET 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GERARD GOMEZ COMAS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DOM. 05.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19.00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CALA MILLOR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LA UNION 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PEDRO FRESNEDA RIGO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DOM. 05.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MONTAURA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POLLENÇA I PORT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ENRIC FIOL ANDREU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DOM. 05.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ATHLETIC HUALFAS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ESCOLAR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noFill/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PEP TONI GARI  COLL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object 30"/>
          <p:cNvSpPr/>
          <p:nvPr/>
        </p:nvSpPr>
        <p:spPr>
          <a:xfrm>
            <a:off x="1898546" y="10270163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63" name="object 2"/>
          <p:cNvSpPr txBox="1"/>
          <p:nvPr/>
        </p:nvSpPr>
        <p:spPr>
          <a:xfrm>
            <a:off x="6052987" y="970870"/>
            <a:ext cx="9203692" cy="462656"/>
          </a:xfrm>
          <a:prstGeom prst="rect">
            <a:avLst/>
          </a:prstGeom>
          <a:solidFill>
            <a:srgbClr val="2C2C2C"/>
          </a:solidFill>
          <a:ln w="5455">
            <a:solidFill>
              <a:srgbClr val="000000"/>
            </a:solidFill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254000" algn="ctr">
              <a:spcBef>
                <a:spcPts val="700"/>
              </a:spcBef>
              <a:defRPr sz="2500" spc="25">
                <a:solidFill>
                  <a:srgbClr val="F7ECEC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pPr>
            <a:r>
              <a:t>DESIGNACIONES </a:t>
            </a:r>
            <a:r>
              <a:rPr spc="-50"/>
              <a:t>ARBITRALES SEGUNDA REGIONAL </a:t>
            </a:r>
          </a:p>
        </p:txBody>
      </p:sp>
      <p:sp>
        <p:nvSpPr>
          <p:cNvPr id="264" name="object 4"/>
          <p:cNvSpPr/>
          <p:nvPr/>
        </p:nvSpPr>
        <p:spPr>
          <a:xfrm>
            <a:off x="1898546" y="2509573"/>
            <a:ext cx="16164942" cy="676496"/>
          </a:xfrm>
          <a:prstGeom prst="rect">
            <a:avLst/>
          </a:prstGeom>
          <a:solidFill>
            <a:srgbClr val="B8122B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65" name="object 5"/>
          <p:cNvSpPr txBox="1"/>
          <p:nvPr/>
        </p:nvSpPr>
        <p:spPr>
          <a:xfrm>
            <a:off x="2310919" y="2058054"/>
            <a:ext cx="3750947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100" spc="12">
                <a:solidFill>
                  <a:srgbClr val="090909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pPr>
            <a:r>
              <a:t>SUBGRUPO </a:t>
            </a:r>
            <a:r>
              <a:rPr spc="58"/>
              <a:t>-A </a:t>
            </a:r>
            <a:r>
              <a:rPr spc="21"/>
              <a:t>| </a:t>
            </a:r>
          </a:p>
        </p:txBody>
      </p:sp>
      <p:sp>
        <p:nvSpPr>
          <p:cNvPr id="266" name="object 6"/>
          <p:cNvSpPr txBox="1"/>
          <p:nvPr/>
        </p:nvSpPr>
        <p:spPr>
          <a:xfrm>
            <a:off x="1898546" y="2641654"/>
            <a:ext cx="1617599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099819" algn="ctr">
              <a:spcBef>
                <a:spcPts val="1000"/>
              </a:spcBef>
              <a:defRPr sz="2500" spc="15">
                <a:solidFill>
                  <a:srgbClr val="F7ECEC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lvl1pPr>
          </a:lstStyle>
          <a:p>
            <a:r>
              <a:t>PARTIDO</a:t>
            </a:r>
          </a:p>
        </p:txBody>
      </p:sp>
      <p:sp>
        <p:nvSpPr>
          <p:cNvPr id="267" name="object 7"/>
          <p:cNvSpPr/>
          <p:nvPr/>
        </p:nvSpPr>
        <p:spPr>
          <a:xfrm>
            <a:off x="1898546" y="3382471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68" name="object 8"/>
          <p:cNvSpPr/>
          <p:nvPr/>
        </p:nvSpPr>
        <p:spPr>
          <a:xfrm>
            <a:off x="1904001" y="4195355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69" name="object 9"/>
          <p:cNvSpPr/>
          <p:nvPr/>
        </p:nvSpPr>
        <p:spPr>
          <a:xfrm>
            <a:off x="1898546" y="4959139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70" name="object 10"/>
          <p:cNvSpPr/>
          <p:nvPr/>
        </p:nvSpPr>
        <p:spPr>
          <a:xfrm>
            <a:off x="1909457" y="5733834"/>
            <a:ext cx="16164942" cy="676496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71" name="object 11"/>
          <p:cNvSpPr/>
          <p:nvPr/>
        </p:nvSpPr>
        <p:spPr>
          <a:xfrm>
            <a:off x="1909457" y="6503072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72" name="object 29"/>
          <p:cNvSpPr/>
          <p:nvPr/>
        </p:nvSpPr>
        <p:spPr>
          <a:xfrm>
            <a:off x="1904001" y="7834238"/>
            <a:ext cx="16164942" cy="676497"/>
          </a:xfrm>
          <a:prstGeom prst="rect">
            <a:avLst/>
          </a:prstGeom>
          <a:solidFill>
            <a:srgbClr val="B8122B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73" name="object 30"/>
          <p:cNvSpPr/>
          <p:nvPr/>
        </p:nvSpPr>
        <p:spPr>
          <a:xfrm>
            <a:off x="1904001" y="9498196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74" name="object 31"/>
          <p:cNvSpPr/>
          <p:nvPr/>
        </p:nvSpPr>
        <p:spPr>
          <a:xfrm>
            <a:off x="1904001" y="11042129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75" name="object 32"/>
          <p:cNvSpPr/>
          <p:nvPr/>
        </p:nvSpPr>
        <p:spPr>
          <a:xfrm>
            <a:off x="1898546" y="11838647"/>
            <a:ext cx="16164942" cy="676497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76" name="object 33"/>
          <p:cNvSpPr txBox="1"/>
          <p:nvPr/>
        </p:nvSpPr>
        <p:spPr>
          <a:xfrm>
            <a:off x="2247611" y="7355443"/>
            <a:ext cx="3877563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300" spc="13">
                <a:solidFill>
                  <a:srgbClr val="050505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pPr>
            <a:r>
              <a:t>SUBGRUPO </a:t>
            </a:r>
            <a:r>
              <a:rPr spc="87"/>
              <a:t>- </a:t>
            </a:r>
            <a:r>
              <a:rPr spc="-104"/>
              <a:t>B </a:t>
            </a:r>
            <a:r>
              <a:rPr spc="22"/>
              <a:t>|</a:t>
            </a:r>
          </a:p>
        </p:txBody>
      </p:sp>
      <p:sp>
        <p:nvSpPr>
          <p:cNvPr id="277" name="object 34"/>
          <p:cNvSpPr txBox="1"/>
          <p:nvPr/>
        </p:nvSpPr>
        <p:spPr>
          <a:xfrm>
            <a:off x="1898546" y="7939013"/>
            <a:ext cx="1617599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881380" algn="ctr">
              <a:spcBef>
                <a:spcPts val="800"/>
              </a:spcBef>
              <a:defRPr sz="2500" spc="15">
                <a:solidFill>
                  <a:srgbClr val="F7ECEC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lvl1pPr>
          </a:lstStyle>
          <a:p>
            <a:r>
              <a:t>PARTIDO</a:t>
            </a:r>
          </a:p>
        </p:txBody>
      </p:sp>
      <p:grpSp>
        <p:nvGrpSpPr>
          <p:cNvPr id="282" name="object 35"/>
          <p:cNvGrpSpPr/>
          <p:nvPr/>
        </p:nvGrpSpPr>
        <p:grpSpPr>
          <a:xfrm>
            <a:off x="4005148" y="7693484"/>
            <a:ext cx="12955120" cy="972810"/>
            <a:chOff x="0" y="0"/>
            <a:chExt cx="12955119" cy="972809"/>
          </a:xfrm>
        </p:grpSpPr>
        <p:sp>
          <p:nvSpPr>
            <p:cNvPr id="278" name="Figura"/>
            <p:cNvSpPr/>
            <p:nvPr/>
          </p:nvSpPr>
          <p:spPr>
            <a:xfrm>
              <a:off x="11980621" y="-1"/>
              <a:ext cx="974499" cy="972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565" y="0"/>
                  </a:lnTo>
                  <a:lnTo>
                    <a:pt x="21565" y="8470"/>
                  </a:lnTo>
                  <a:lnTo>
                    <a:pt x="21544" y="8705"/>
                  </a:lnTo>
                  <a:lnTo>
                    <a:pt x="21156" y="9579"/>
                  </a:lnTo>
                  <a:lnTo>
                    <a:pt x="20478" y="10372"/>
                  </a:lnTo>
                  <a:lnTo>
                    <a:pt x="20216" y="10650"/>
                  </a:lnTo>
                  <a:lnTo>
                    <a:pt x="19984" y="10903"/>
                  </a:lnTo>
                  <a:lnTo>
                    <a:pt x="19927" y="10967"/>
                  </a:lnTo>
                  <a:lnTo>
                    <a:pt x="19874" y="11074"/>
                  </a:lnTo>
                  <a:lnTo>
                    <a:pt x="19884" y="11153"/>
                  </a:lnTo>
                  <a:lnTo>
                    <a:pt x="19894" y="12129"/>
                  </a:lnTo>
                  <a:lnTo>
                    <a:pt x="19681" y="13065"/>
                  </a:lnTo>
                  <a:lnTo>
                    <a:pt x="19268" y="13932"/>
                  </a:lnTo>
                  <a:lnTo>
                    <a:pt x="18678" y="14703"/>
                  </a:lnTo>
                  <a:lnTo>
                    <a:pt x="17935" y="15349"/>
                  </a:lnTo>
                  <a:lnTo>
                    <a:pt x="17061" y="15844"/>
                  </a:lnTo>
                  <a:lnTo>
                    <a:pt x="16080" y="16158"/>
                  </a:lnTo>
                  <a:lnTo>
                    <a:pt x="15039" y="16287"/>
                  </a:lnTo>
                  <a:lnTo>
                    <a:pt x="14053" y="16218"/>
                  </a:lnTo>
                  <a:lnTo>
                    <a:pt x="13133" y="15939"/>
                  </a:lnTo>
                  <a:lnTo>
                    <a:pt x="12288" y="15438"/>
                  </a:lnTo>
                  <a:lnTo>
                    <a:pt x="11529" y="14701"/>
                  </a:lnTo>
                  <a:lnTo>
                    <a:pt x="11075" y="14163"/>
                  </a:lnTo>
                  <a:lnTo>
                    <a:pt x="10614" y="13632"/>
                  </a:lnTo>
                  <a:lnTo>
                    <a:pt x="9640" y="12524"/>
                  </a:lnTo>
                  <a:lnTo>
                    <a:pt x="9588" y="12477"/>
                  </a:lnTo>
                  <a:lnTo>
                    <a:pt x="9531" y="12421"/>
                  </a:lnTo>
                  <a:lnTo>
                    <a:pt x="5906" y="14703"/>
                  </a:lnTo>
                  <a:lnTo>
                    <a:pt x="2710" y="16730"/>
                  </a:lnTo>
                  <a:lnTo>
                    <a:pt x="2352" y="16896"/>
                  </a:lnTo>
                  <a:lnTo>
                    <a:pt x="1337" y="16709"/>
                  </a:lnTo>
                  <a:lnTo>
                    <a:pt x="761" y="16081"/>
                  </a:lnTo>
                  <a:lnTo>
                    <a:pt x="479" y="15225"/>
                  </a:lnTo>
                  <a:lnTo>
                    <a:pt x="714" y="15395"/>
                  </a:lnTo>
                  <a:lnTo>
                    <a:pt x="947" y="15531"/>
                  </a:lnTo>
                  <a:lnTo>
                    <a:pt x="1188" y="15627"/>
                  </a:lnTo>
                  <a:lnTo>
                    <a:pt x="1443" y="15683"/>
                  </a:lnTo>
                  <a:lnTo>
                    <a:pt x="1606" y="15704"/>
                  </a:lnTo>
                  <a:lnTo>
                    <a:pt x="1737" y="15680"/>
                  </a:lnTo>
                  <a:lnTo>
                    <a:pt x="1967" y="15538"/>
                  </a:lnTo>
                  <a:lnTo>
                    <a:pt x="3323" y="14701"/>
                  </a:lnTo>
                  <a:lnTo>
                    <a:pt x="7514" y="12122"/>
                  </a:lnTo>
                  <a:lnTo>
                    <a:pt x="9527" y="10889"/>
                  </a:lnTo>
                  <a:lnTo>
                    <a:pt x="10102" y="10833"/>
                  </a:lnTo>
                  <a:lnTo>
                    <a:pt x="10369" y="10833"/>
                  </a:lnTo>
                  <a:lnTo>
                    <a:pt x="10586" y="10837"/>
                  </a:lnTo>
                  <a:lnTo>
                    <a:pt x="10973" y="10854"/>
                  </a:lnTo>
                  <a:lnTo>
                    <a:pt x="11001" y="10832"/>
                  </a:lnTo>
                  <a:lnTo>
                    <a:pt x="11039" y="10803"/>
                  </a:lnTo>
                  <a:lnTo>
                    <a:pt x="11087" y="10671"/>
                  </a:lnTo>
                  <a:lnTo>
                    <a:pt x="11096" y="10650"/>
                  </a:lnTo>
                  <a:lnTo>
                    <a:pt x="11509" y="9790"/>
                  </a:lnTo>
                  <a:lnTo>
                    <a:pt x="12103" y="9016"/>
                  </a:lnTo>
                  <a:lnTo>
                    <a:pt x="13424" y="8057"/>
                  </a:lnTo>
                  <a:lnTo>
                    <a:pt x="14994" y="7628"/>
                  </a:lnTo>
                  <a:lnTo>
                    <a:pt x="15959" y="7611"/>
                  </a:lnTo>
                  <a:lnTo>
                    <a:pt x="16874" y="7776"/>
                  </a:lnTo>
                  <a:lnTo>
                    <a:pt x="17734" y="8129"/>
                  </a:lnTo>
                  <a:lnTo>
                    <a:pt x="18535" y="8679"/>
                  </a:lnTo>
                  <a:lnTo>
                    <a:pt x="19243" y="9477"/>
                  </a:lnTo>
                  <a:lnTo>
                    <a:pt x="19466" y="9859"/>
                  </a:lnTo>
                  <a:lnTo>
                    <a:pt x="19508" y="9931"/>
                  </a:lnTo>
                  <a:lnTo>
                    <a:pt x="20280" y="9344"/>
                  </a:lnTo>
                  <a:lnTo>
                    <a:pt x="20600" y="8802"/>
                  </a:lnTo>
                  <a:lnTo>
                    <a:pt x="20597" y="8592"/>
                  </a:lnTo>
                  <a:lnTo>
                    <a:pt x="19651" y="8156"/>
                  </a:lnTo>
                  <a:lnTo>
                    <a:pt x="19062" y="8080"/>
                  </a:lnTo>
                  <a:lnTo>
                    <a:pt x="18570" y="8024"/>
                  </a:lnTo>
                  <a:lnTo>
                    <a:pt x="18093" y="7915"/>
                  </a:lnTo>
                  <a:lnTo>
                    <a:pt x="17616" y="7776"/>
                  </a:lnTo>
                  <a:lnTo>
                    <a:pt x="17153" y="7639"/>
                  </a:lnTo>
                  <a:lnTo>
                    <a:pt x="17019" y="7611"/>
                  </a:lnTo>
                  <a:lnTo>
                    <a:pt x="16283" y="7457"/>
                  </a:lnTo>
                  <a:lnTo>
                    <a:pt x="15412" y="7401"/>
                  </a:lnTo>
                  <a:lnTo>
                    <a:pt x="14544" y="7483"/>
                  </a:lnTo>
                  <a:lnTo>
                    <a:pt x="13682" y="7716"/>
                  </a:lnTo>
                  <a:lnTo>
                    <a:pt x="12843" y="8121"/>
                  </a:lnTo>
                  <a:lnTo>
                    <a:pt x="12131" y="8668"/>
                  </a:lnTo>
                  <a:lnTo>
                    <a:pt x="11541" y="9346"/>
                  </a:lnTo>
                  <a:lnTo>
                    <a:pt x="10918" y="10388"/>
                  </a:lnTo>
                  <a:lnTo>
                    <a:pt x="10745" y="10558"/>
                  </a:lnTo>
                  <a:lnTo>
                    <a:pt x="10528" y="10646"/>
                  </a:lnTo>
                  <a:lnTo>
                    <a:pt x="10250" y="10650"/>
                  </a:lnTo>
                  <a:lnTo>
                    <a:pt x="9908" y="10648"/>
                  </a:lnTo>
                  <a:lnTo>
                    <a:pt x="9586" y="10718"/>
                  </a:lnTo>
                  <a:lnTo>
                    <a:pt x="9278" y="10845"/>
                  </a:lnTo>
                  <a:lnTo>
                    <a:pt x="8974" y="11014"/>
                  </a:lnTo>
                  <a:lnTo>
                    <a:pt x="7157" y="12123"/>
                  </a:lnTo>
                  <a:lnTo>
                    <a:pt x="2898" y="14703"/>
                  </a:lnTo>
                  <a:lnTo>
                    <a:pt x="1539" y="15528"/>
                  </a:lnTo>
                  <a:lnTo>
                    <a:pt x="1405" y="15538"/>
                  </a:lnTo>
                  <a:lnTo>
                    <a:pt x="1233" y="15473"/>
                  </a:lnTo>
                  <a:lnTo>
                    <a:pt x="800" y="15225"/>
                  </a:lnTo>
                  <a:lnTo>
                    <a:pt x="602" y="15111"/>
                  </a:lnTo>
                  <a:lnTo>
                    <a:pt x="200" y="14604"/>
                  </a:lnTo>
                  <a:lnTo>
                    <a:pt x="40" y="13975"/>
                  </a:lnTo>
                  <a:lnTo>
                    <a:pt x="135" y="13246"/>
                  </a:lnTo>
                  <a:lnTo>
                    <a:pt x="3719" y="10646"/>
                  </a:lnTo>
                  <a:lnTo>
                    <a:pt x="5574" y="9344"/>
                  </a:lnTo>
                  <a:lnTo>
                    <a:pt x="7500" y="8004"/>
                  </a:lnTo>
                  <a:lnTo>
                    <a:pt x="8321" y="7798"/>
                  </a:lnTo>
                  <a:lnTo>
                    <a:pt x="8536" y="7765"/>
                  </a:lnTo>
                  <a:lnTo>
                    <a:pt x="8665" y="7688"/>
                  </a:lnTo>
                  <a:lnTo>
                    <a:pt x="8784" y="7487"/>
                  </a:lnTo>
                  <a:lnTo>
                    <a:pt x="9369" y="6651"/>
                  </a:lnTo>
                  <a:lnTo>
                    <a:pt x="10052" y="5953"/>
                  </a:lnTo>
                  <a:lnTo>
                    <a:pt x="10837" y="5399"/>
                  </a:lnTo>
                  <a:lnTo>
                    <a:pt x="11722" y="4993"/>
                  </a:lnTo>
                  <a:lnTo>
                    <a:pt x="12712" y="4742"/>
                  </a:lnTo>
                  <a:lnTo>
                    <a:pt x="13393" y="4694"/>
                  </a:lnTo>
                  <a:lnTo>
                    <a:pt x="14058" y="4771"/>
                  </a:lnTo>
                  <a:lnTo>
                    <a:pt x="15331" y="5231"/>
                  </a:lnTo>
                  <a:lnTo>
                    <a:pt x="16428" y="5928"/>
                  </a:lnTo>
                  <a:lnTo>
                    <a:pt x="17315" y="6879"/>
                  </a:lnTo>
                  <a:lnTo>
                    <a:pt x="17399" y="7003"/>
                  </a:lnTo>
                  <a:lnTo>
                    <a:pt x="17502" y="7038"/>
                  </a:lnTo>
                  <a:lnTo>
                    <a:pt x="18382" y="7086"/>
                  </a:lnTo>
                  <a:lnTo>
                    <a:pt x="19833" y="7289"/>
                  </a:lnTo>
                  <a:lnTo>
                    <a:pt x="20733" y="7572"/>
                  </a:lnTo>
                  <a:lnTo>
                    <a:pt x="21434" y="8058"/>
                  </a:lnTo>
                  <a:lnTo>
                    <a:pt x="21565" y="8470"/>
                  </a:lnTo>
                  <a:lnTo>
                    <a:pt x="21565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79" name="object 37"/>
            <p:cNvSpPr/>
            <p:nvPr/>
          </p:nvSpPr>
          <p:spPr>
            <a:xfrm>
              <a:off x="12420473" y="229111"/>
              <a:ext cx="332204" cy="165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74" y="0"/>
                  </a:moveTo>
                  <a:lnTo>
                    <a:pt x="7078" y="794"/>
                  </a:lnTo>
                  <a:lnTo>
                    <a:pt x="4558" y="2736"/>
                  </a:lnTo>
                  <a:lnTo>
                    <a:pt x="2178" y="5844"/>
                  </a:lnTo>
                  <a:lnTo>
                    <a:pt x="0" y="10136"/>
                  </a:lnTo>
                  <a:lnTo>
                    <a:pt x="5229" y="21600"/>
                  </a:lnTo>
                  <a:lnTo>
                    <a:pt x="7583" y="17346"/>
                  </a:lnTo>
                  <a:lnTo>
                    <a:pt x="10101" y="14326"/>
                  </a:lnTo>
                  <a:lnTo>
                    <a:pt x="12772" y="12441"/>
                  </a:lnTo>
                  <a:lnTo>
                    <a:pt x="15585" y="11592"/>
                  </a:lnTo>
                  <a:lnTo>
                    <a:pt x="18531" y="11680"/>
                  </a:lnTo>
                  <a:lnTo>
                    <a:pt x="21600" y="12606"/>
                  </a:lnTo>
                  <a:lnTo>
                    <a:pt x="19566" y="7935"/>
                  </a:lnTo>
                  <a:lnTo>
                    <a:pt x="17293" y="4321"/>
                  </a:lnTo>
                  <a:lnTo>
                    <a:pt x="14845" y="1782"/>
                  </a:lnTo>
                  <a:lnTo>
                    <a:pt x="12285" y="335"/>
                  </a:lnTo>
                  <a:lnTo>
                    <a:pt x="9674" y="0"/>
                  </a:lnTo>
                  <a:close/>
                </a:path>
              </a:pathLst>
            </a:custGeom>
            <a:solidFill>
              <a:srgbClr val="B8122B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80" name="object 38"/>
            <p:cNvSpPr/>
            <p:nvPr/>
          </p:nvSpPr>
          <p:spPr>
            <a:xfrm>
              <a:off x="12337086" y="317725"/>
              <a:ext cx="152627" cy="146463"/>
            </a:xfrm>
            <a:prstGeom prst="rect">
              <a:avLst/>
            </a:prstGeom>
            <a:blipFill rotWithShape="1">
              <a:blip r:embed="rId2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81" name="object 39"/>
            <p:cNvSpPr/>
            <p:nvPr/>
          </p:nvSpPr>
          <p:spPr>
            <a:xfrm>
              <a:off x="0" y="169410"/>
              <a:ext cx="604831" cy="626015"/>
            </a:xfrm>
            <a:prstGeom prst="rect">
              <a:avLst/>
            </a:prstGeom>
            <a:blipFill rotWithShape="1">
              <a:blip r:embed="rId3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283" name="object 40"/>
          <p:cNvSpPr txBox="1"/>
          <p:nvPr/>
        </p:nvSpPr>
        <p:spPr>
          <a:xfrm>
            <a:off x="1898546" y="8718046"/>
            <a:ext cx="16175992" cy="626485"/>
          </a:xfrm>
          <a:prstGeom prst="rect">
            <a:avLst/>
          </a:prstGeom>
          <a:solidFill>
            <a:srgbClr val="E4E4E4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ts val="1500"/>
              </a:spcBef>
              <a:tabLst>
                <a:tab pos="5181600" algn="l"/>
                <a:tab pos="10045700" algn="l"/>
                <a:tab pos="13639800" algn="l"/>
              </a:tabLst>
              <a:defRPr sz="3800" i="1" spc="67" baseline="2177">
                <a:latin typeface="Calibri"/>
                <a:ea typeface="Calibri"/>
                <a:cs typeface="Calibri"/>
                <a:sym typeface="Calibri"/>
              </a:defRPr>
            </a:pPr>
            <a:r>
              <a:rPr spc="-14"/>
              <a:t>	</a:t>
            </a:r>
            <a:r>
              <a:rPr i="0" spc="-142"/>
              <a:t>	</a:t>
            </a:r>
            <a:r>
              <a:rPr sz="2500" i="0" spc="80" baseline="0"/>
              <a:t>	</a:t>
            </a:r>
            <a:r>
              <a:rPr sz="2500" i="0" spc="40" baseline="0"/>
              <a:t>	</a:t>
            </a:r>
          </a:p>
        </p:txBody>
      </p:sp>
      <p:sp>
        <p:nvSpPr>
          <p:cNvPr id="284" name="object 51"/>
          <p:cNvSpPr/>
          <p:nvPr/>
        </p:nvSpPr>
        <p:spPr>
          <a:xfrm>
            <a:off x="1898546" y="12929768"/>
            <a:ext cx="16164942" cy="676497"/>
          </a:xfrm>
          <a:prstGeom prst="rect">
            <a:avLst/>
          </a:prstGeom>
          <a:solidFill>
            <a:srgbClr val="B8122B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285" name="object 52"/>
          <p:cNvSpPr txBox="1"/>
          <p:nvPr/>
        </p:nvSpPr>
        <p:spPr>
          <a:xfrm>
            <a:off x="1898546" y="13122172"/>
            <a:ext cx="1617599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094738">
              <a:spcBef>
                <a:spcPts val="1500"/>
              </a:spcBef>
              <a:defRPr sz="2500" spc="50">
                <a:solidFill>
                  <a:srgbClr val="F7ECEC"/>
                </a:solidFill>
                <a:latin typeface="BrandonGrotesque-Regular"/>
                <a:ea typeface="BrandonGrotesque-Regular"/>
                <a:cs typeface="BrandonGrotesque-Regular"/>
                <a:sym typeface="BrandonGrotesque-Regular"/>
              </a:defRPr>
            </a:pPr>
            <a:r>
              <a:t>SÍGUENOS </a:t>
            </a:r>
            <a:r>
              <a:rPr spc="35"/>
              <a:t>EN</a:t>
            </a:r>
            <a:r>
              <a:rPr spc="-125"/>
              <a:t> </a:t>
            </a:r>
            <a:r>
              <a:rPr spc="-20">
                <a:latin typeface="BrandonGrotesque-Bold"/>
                <a:ea typeface="BrandonGrotesque-Bold"/>
                <a:cs typeface="BrandonGrotesque-Bold"/>
                <a:sym typeface="BrandonGrotesque-Bold"/>
              </a:rPr>
              <a:t>@FFIB_CAFIB</a:t>
            </a:r>
          </a:p>
        </p:txBody>
      </p:sp>
      <p:sp>
        <p:nvSpPr>
          <p:cNvPr id="286" name="object 53"/>
          <p:cNvSpPr/>
          <p:nvPr/>
        </p:nvSpPr>
        <p:spPr>
          <a:xfrm>
            <a:off x="16085120" y="452925"/>
            <a:ext cx="945244" cy="13745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298" name="object 54"/>
          <p:cNvGrpSpPr/>
          <p:nvPr/>
        </p:nvGrpSpPr>
        <p:grpSpPr>
          <a:xfrm>
            <a:off x="14701530" y="12940679"/>
            <a:ext cx="2466408" cy="660138"/>
            <a:chOff x="-1" y="0"/>
            <a:chExt cx="2466406" cy="660136"/>
          </a:xfrm>
        </p:grpSpPr>
        <p:grpSp>
          <p:nvGrpSpPr>
            <p:cNvPr id="289" name="object 55"/>
            <p:cNvGrpSpPr/>
            <p:nvPr/>
          </p:nvGrpSpPr>
          <p:grpSpPr>
            <a:xfrm>
              <a:off x="821792" y="-1"/>
              <a:ext cx="1644614" cy="660137"/>
              <a:chOff x="0" y="0"/>
              <a:chExt cx="1644613" cy="660136"/>
            </a:xfrm>
          </p:grpSpPr>
          <p:sp>
            <p:nvSpPr>
              <p:cNvPr id="287" name="Figura"/>
              <p:cNvSpPr/>
              <p:nvPr/>
            </p:nvSpPr>
            <p:spPr>
              <a:xfrm>
                <a:off x="0" y="36563"/>
                <a:ext cx="704471" cy="5744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611"/>
                    </a:moveTo>
                    <a:lnTo>
                      <a:pt x="21382" y="2677"/>
                    </a:lnTo>
                    <a:lnTo>
                      <a:pt x="21190" y="2774"/>
                    </a:lnTo>
                    <a:lnTo>
                      <a:pt x="20796" y="2943"/>
                    </a:lnTo>
                    <a:lnTo>
                      <a:pt x="19575" y="3324"/>
                    </a:lnTo>
                    <a:lnTo>
                      <a:pt x="19372" y="3360"/>
                    </a:lnTo>
                    <a:lnTo>
                      <a:pt x="19171" y="3402"/>
                    </a:lnTo>
                    <a:lnTo>
                      <a:pt x="19786" y="2797"/>
                    </a:lnTo>
                    <a:lnTo>
                      <a:pt x="20300" y="2104"/>
                    </a:lnTo>
                    <a:lnTo>
                      <a:pt x="20709" y="1317"/>
                    </a:lnTo>
                    <a:lnTo>
                      <a:pt x="21007" y="428"/>
                    </a:lnTo>
                    <a:lnTo>
                      <a:pt x="20979" y="428"/>
                    </a:lnTo>
                    <a:lnTo>
                      <a:pt x="20320" y="856"/>
                    </a:lnTo>
                    <a:lnTo>
                      <a:pt x="19675" y="1198"/>
                    </a:lnTo>
                    <a:lnTo>
                      <a:pt x="19010" y="1479"/>
                    </a:lnTo>
                    <a:lnTo>
                      <a:pt x="18326" y="1696"/>
                    </a:lnTo>
                    <a:lnTo>
                      <a:pt x="18236" y="1721"/>
                    </a:lnTo>
                    <a:lnTo>
                      <a:pt x="18178" y="1703"/>
                    </a:lnTo>
                    <a:lnTo>
                      <a:pt x="18111" y="1620"/>
                    </a:lnTo>
                    <a:lnTo>
                      <a:pt x="17849" y="1317"/>
                    </a:lnTo>
                    <a:lnTo>
                      <a:pt x="16283" y="249"/>
                    </a:lnTo>
                    <a:lnTo>
                      <a:pt x="14898" y="0"/>
                    </a:lnTo>
                    <a:lnTo>
                      <a:pt x="14185" y="88"/>
                    </a:lnTo>
                    <a:lnTo>
                      <a:pt x="12444" y="943"/>
                    </a:lnTo>
                    <a:lnTo>
                      <a:pt x="11157" y="2624"/>
                    </a:lnTo>
                    <a:lnTo>
                      <a:pt x="10606" y="4272"/>
                    </a:lnTo>
                    <a:lnTo>
                      <a:pt x="10511" y="5147"/>
                    </a:lnTo>
                    <a:lnTo>
                      <a:pt x="10532" y="6054"/>
                    </a:lnTo>
                    <a:lnTo>
                      <a:pt x="10550" y="6261"/>
                    </a:lnTo>
                    <a:lnTo>
                      <a:pt x="10579" y="6468"/>
                    </a:lnTo>
                    <a:lnTo>
                      <a:pt x="10606" y="6701"/>
                    </a:lnTo>
                    <a:lnTo>
                      <a:pt x="9059" y="6467"/>
                    </a:lnTo>
                    <a:lnTo>
                      <a:pt x="7594" y="6039"/>
                    </a:lnTo>
                    <a:lnTo>
                      <a:pt x="6211" y="5417"/>
                    </a:lnTo>
                    <a:lnTo>
                      <a:pt x="4908" y="4602"/>
                    </a:lnTo>
                    <a:lnTo>
                      <a:pt x="3684" y="3595"/>
                    </a:lnTo>
                    <a:lnTo>
                      <a:pt x="2540" y="2395"/>
                    </a:lnTo>
                    <a:lnTo>
                      <a:pt x="1474" y="1004"/>
                    </a:lnTo>
                    <a:lnTo>
                      <a:pt x="1118" y="1956"/>
                    </a:lnTo>
                    <a:lnTo>
                      <a:pt x="917" y="2929"/>
                    </a:lnTo>
                    <a:lnTo>
                      <a:pt x="870" y="3926"/>
                    </a:lnTo>
                    <a:lnTo>
                      <a:pt x="979" y="4947"/>
                    </a:lnTo>
                    <a:lnTo>
                      <a:pt x="1235" y="5930"/>
                    </a:lnTo>
                    <a:lnTo>
                      <a:pt x="1628" y="6808"/>
                    </a:lnTo>
                    <a:lnTo>
                      <a:pt x="2154" y="7587"/>
                    </a:lnTo>
                    <a:lnTo>
                      <a:pt x="2811" y="8272"/>
                    </a:lnTo>
                    <a:lnTo>
                      <a:pt x="2286" y="8203"/>
                    </a:lnTo>
                    <a:lnTo>
                      <a:pt x="1787" y="8065"/>
                    </a:lnTo>
                    <a:lnTo>
                      <a:pt x="1305" y="7859"/>
                    </a:lnTo>
                    <a:lnTo>
                      <a:pt x="835" y="7588"/>
                    </a:lnTo>
                    <a:lnTo>
                      <a:pt x="893" y="8547"/>
                    </a:lnTo>
                    <a:lnTo>
                      <a:pt x="1373" y="10282"/>
                    </a:lnTo>
                    <a:lnTo>
                      <a:pt x="2321" y="11748"/>
                    </a:lnTo>
                    <a:lnTo>
                      <a:pt x="3579" y="12727"/>
                    </a:lnTo>
                    <a:lnTo>
                      <a:pt x="4308" y="13030"/>
                    </a:lnTo>
                    <a:lnTo>
                      <a:pt x="4071" y="13084"/>
                    </a:lnTo>
                    <a:lnTo>
                      <a:pt x="3834" y="13133"/>
                    </a:lnTo>
                    <a:lnTo>
                      <a:pt x="3597" y="13170"/>
                    </a:lnTo>
                    <a:lnTo>
                      <a:pt x="3360" y="13190"/>
                    </a:lnTo>
                    <a:lnTo>
                      <a:pt x="3123" y="13187"/>
                    </a:lnTo>
                    <a:lnTo>
                      <a:pt x="2883" y="13169"/>
                    </a:lnTo>
                    <a:lnTo>
                      <a:pt x="2394" y="13120"/>
                    </a:lnTo>
                    <a:lnTo>
                      <a:pt x="2656" y="13904"/>
                    </a:lnTo>
                    <a:lnTo>
                      <a:pt x="3436" y="15244"/>
                    </a:lnTo>
                    <a:lnTo>
                      <a:pt x="4533" y="16259"/>
                    </a:lnTo>
                    <a:lnTo>
                      <a:pt x="5799" y="16812"/>
                    </a:lnTo>
                    <a:lnTo>
                      <a:pt x="6483" y="16918"/>
                    </a:lnTo>
                    <a:lnTo>
                      <a:pt x="5299" y="17865"/>
                    </a:lnTo>
                    <a:lnTo>
                      <a:pt x="4059" y="18559"/>
                    </a:lnTo>
                    <a:lnTo>
                      <a:pt x="2763" y="19006"/>
                    </a:lnTo>
                    <a:lnTo>
                      <a:pt x="1410" y="19208"/>
                    </a:lnTo>
                    <a:lnTo>
                      <a:pt x="0" y="19168"/>
                    </a:lnTo>
                    <a:lnTo>
                      <a:pt x="23" y="19196"/>
                    </a:lnTo>
                    <a:lnTo>
                      <a:pt x="1479" y="20165"/>
                    </a:lnTo>
                    <a:lnTo>
                      <a:pt x="2746" y="20790"/>
                    </a:lnTo>
                    <a:lnTo>
                      <a:pt x="4317" y="21305"/>
                    </a:lnTo>
                    <a:lnTo>
                      <a:pt x="5840" y="21561"/>
                    </a:lnTo>
                    <a:lnTo>
                      <a:pt x="6559" y="21600"/>
                    </a:lnTo>
                    <a:lnTo>
                      <a:pt x="7278" y="21590"/>
                    </a:lnTo>
                    <a:lnTo>
                      <a:pt x="8636" y="21453"/>
                    </a:lnTo>
                    <a:lnTo>
                      <a:pt x="9893" y="21169"/>
                    </a:lnTo>
                    <a:lnTo>
                      <a:pt x="11256" y="20672"/>
                    </a:lnTo>
                    <a:lnTo>
                      <a:pt x="12685" y="19903"/>
                    </a:lnTo>
                    <a:lnTo>
                      <a:pt x="14460" y="18511"/>
                    </a:lnTo>
                    <a:lnTo>
                      <a:pt x="15453" y="17463"/>
                    </a:lnTo>
                    <a:lnTo>
                      <a:pt x="16348" y="16289"/>
                    </a:lnTo>
                    <a:lnTo>
                      <a:pt x="17147" y="14993"/>
                    </a:lnTo>
                    <a:lnTo>
                      <a:pt x="18189" y="12744"/>
                    </a:lnTo>
                    <a:lnTo>
                      <a:pt x="18925" y="10319"/>
                    </a:lnTo>
                    <a:lnTo>
                      <a:pt x="19211" y="8850"/>
                    </a:lnTo>
                    <a:lnTo>
                      <a:pt x="19371" y="7354"/>
                    </a:lnTo>
                    <a:lnTo>
                      <a:pt x="19405" y="5461"/>
                    </a:lnTo>
                    <a:lnTo>
                      <a:pt x="19417" y="5388"/>
                    </a:lnTo>
                    <a:lnTo>
                      <a:pt x="20482" y="4277"/>
                    </a:lnTo>
                    <a:lnTo>
                      <a:pt x="21337" y="3067"/>
                    </a:lnTo>
                    <a:lnTo>
                      <a:pt x="21428" y="2918"/>
                    </a:lnTo>
                    <a:lnTo>
                      <a:pt x="21600" y="2611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88" name="Figura"/>
              <p:cNvSpPr/>
              <p:nvPr/>
            </p:nvSpPr>
            <p:spPr>
              <a:xfrm>
                <a:off x="984555" y="0"/>
                <a:ext cx="660059" cy="6601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06"/>
                    </a:moveTo>
                    <a:lnTo>
                      <a:pt x="21468" y="9047"/>
                    </a:lnTo>
                    <a:lnTo>
                      <a:pt x="20803" y="6732"/>
                    </a:lnTo>
                    <a:lnTo>
                      <a:pt x="20140" y="5366"/>
                    </a:lnTo>
                    <a:lnTo>
                      <a:pt x="19661" y="4657"/>
                    </a:lnTo>
                    <a:lnTo>
                      <a:pt x="19308" y="4132"/>
                    </a:lnTo>
                    <a:lnTo>
                      <a:pt x="18306" y="3031"/>
                    </a:lnTo>
                    <a:lnTo>
                      <a:pt x="17136" y="2063"/>
                    </a:lnTo>
                    <a:lnTo>
                      <a:pt x="16946" y="1944"/>
                    </a:lnTo>
                    <a:lnTo>
                      <a:pt x="16946" y="8230"/>
                    </a:lnTo>
                    <a:lnTo>
                      <a:pt x="16942" y="9047"/>
                    </a:lnTo>
                    <a:lnTo>
                      <a:pt x="16940" y="11440"/>
                    </a:lnTo>
                    <a:lnTo>
                      <a:pt x="16943" y="14097"/>
                    </a:lnTo>
                    <a:lnTo>
                      <a:pt x="16936" y="14454"/>
                    </a:lnTo>
                    <a:lnTo>
                      <a:pt x="16387" y="16110"/>
                    </a:lnTo>
                    <a:lnTo>
                      <a:pt x="15130" y="16861"/>
                    </a:lnTo>
                    <a:lnTo>
                      <a:pt x="12188" y="16944"/>
                    </a:lnTo>
                    <a:lnTo>
                      <a:pt x="8963" y="16933"/>
                    </a:lnTo>
                    <a:lnTo>
                      <a:pt x="8091" y="16934"/>
                    </a:lnTo>
                    <a:lnTo>
                      <a:pt x="6187" y="16775"/>
                    </a:lnTo>
                    <a:lnTo>
                      <a:pt x="4835" y="15433"/>
                    </a:lnTo>
                    <a:lnTo>
                      <a:pt x="4658" y="14403"/>
                    </a:lnTo>
                    <a:lnTo>
                      <a:pt x="4667" y="13739"/>
                    </a:lnTo>
                    <a:lnTo>
                      <a:pt x="4671" y="13094"/>
                    </a:lnTo>
                    <a:lnTo>
                      <a:pt x="4668" y="6956"/>
                    </a:lnTo>
                    <a:lnTo>
                      <a:pt x="5298" y="5416"/>
                    </a:lnTo>
                    <a:lnTo>
                      <a:pt x="6767" y="4691"/>
                    </a:lnTo>
                    <a:lnTo>
                      <a:pt x="9585" y="4667"/>
                    </a:lnTo>
                    <a:lnTo>
                      <a:pt x="10151" y="4667"/>
                    </a:lnTo>
                    <a:lnTo>
                      <a:pt x="10795" y="4664"/>
                    </a:lnTo>
                    <a:lnTo>
                      <a:pt x="13787" y="4662"/>
                    </a:lnTo>
                    <a:lnTo>
                      <a:pt x="15552" y="4870"/>
                    </a:lnTo>
                    <a:lnTo>
                      <a:pt x="16767" y="6131"/>
                    </a:lnTo>
                    <a:lnTo>
                      <a:pt x="16946" y="8230"/>
                    </a:lnTo>
                    <a:lnTo>
                      <a:pt x="16946" y="1944"/>
                    </a:lnTo>
                    <a:lnTo>
                      <a:pt x="15799" y="1229"/>
                    </a:lnTo>
                    <a:lnTo>
                      <a:pt x="14135" y="518"/>
                    </a:lnTo>
                    <a:lnTo>
                      <a:pt x="12367" y="121"/>
                    </a:lnTo>
                    <a:lnTo>
                      <a:pt x="11395" y="0"/>
                    </a:lnTo>
                    <a:lnTo>
                      <a:pt x="10214" y="0"/>
                    </a:lnTo>
                    <a:lnTo>
                      <a:pt x="10055" y="15"/>
                    </a:lnTo>
                    <a:lnTo>
                      <a:pt x="9894" y="27"/>
                    </a:lnTo>
                    <a:lnTo>
                      <a:pt x="8261" y="307"/>
                    </a:lnTo>
                    <a:lnTo>
                      <a:pt x="6832" y="758"/>
                    </a:lnTo>
                    <a:lnTo>
                      <a:pt x="5474" y="1407"/>
                    </a:lnTo>
                    <a:lnTo>
                      <a:pt x="4242" y="2223"/>
                    </a:lnTo>
                    <a:lnTo>
                      <a:pt x="3137" y="3201"/>
                    </a:lnTo>
                    <a:lnTo>
                      <a:pt x="2156" y="4338"/>
                    </a:lnTo>
                    <a:lnTo>
                      <a:pt x="1345" y="5577"/>
                    </a:lnTo>
                    <a:lnTo>
                      <a:pt x="726" y="6893"/>
                    </a:lnTo>
                    <a:lnTo>
                      <a:pt x="296" y="8282"/>
                    </a:lnTo>
                    <a:lnTo>
                      <a:pt x="53" y="9741"/>
                    </a:lnTo>
                    <a:lnTo>
                      <a:pt x="0" y="10591"/>
                    </a:lnTo>
                    <a:lnTo>
                      <a:pt x="14" y="11440"/>
                    </a:lnTo>
                    <a:lnTo>
                      <a:pt x="258" y="13124"/>
                    </a:lnTo>
                    <a:lnTo>
                      <a:pt x="736" y="14687"/>
                    </a:lnTo>
                    <a:lnTo>
                      <a:pt x="1399" y="16110"/>
                    </a:lnTo>
                    <a:lnTo>
                      <a:pt x="2242" y="17391"/>
                    </a:lnTo>
                    <a:lnTo>
                      <a:pt x="3268" y="18534"/>
                    </a:lnTo>
                    <a:lnTo>
                      <a:pt x="4475" y="19535"/>
                    </a:lnTo>
                    <a:lnTo>
                      <a:pt x="5862" y="20396"/>
                    </a:lnTo>
                    <a:lnTo>
                      <a:pt x="7500" y="21089"/>
                    </a:lnTo>
                    <a:lnTo>
                      <a:pt x="9237" y="21478"/>
                    </a:lnTo>
                    <a:lnTo>
                      <a:pt x="10214" y="21600"/>
                    </a:lnTo>
                    <a:lnTo>
                      <a:pt x="11353" y="21600"/>
                    </a:lnTo>
                    <a:lnTo>
                      <a:pt x="11394" y="21591"/>
                    </a:lnTo>
                    <a:lnTo>
                      <a:pt x="11434" y="21577"/>
                    </a:lnTo>
                    <a:lnTo>
                      <a:pt x="11476" y="21575"/>
                    </a:lnTo>
                    <a:lnTo>
                      <a:pt x="13200" y="21329"/>
                    </a:lnTo>
                    <a:lnTo>
                      <a:pt x="15434" y="20559"/>
                    </a:lnTo>
                    <a:lnTo>
                      <a:pt x="16938" y="19694"/>
                    </a:lnTo>
                    <a:lnTo>
                      <a:pt x="18277" y="18594"/>
                    </a:lnTo>
                    <a:lnTo>
                      <a:pt x="19451" y="17261"/>
                    </a:lnTo>
                    <a:lnTo>
                      <a:pt x="19657" y="16944"/>
                    </a:lnTo>
                    <a:lnTo>
                      <a:pt x="20299" y="15954"/>
                    </a:lnTo>
                    <a:lnTo>
                      <a:pt x="20935" y="14565"/>
                    </a:lnTo>
                    <a:lnTo>
                      <a:pt x="21359" y="13094"/>
                    </a:lnTo>
                    <a:lnTo>
                      <a:pt x="21572" y="11545"/>
                    </a:lnTo>
                    <a:lnTo>
                      <a:pt x="21600" y="10706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292" name="object 56"/>
            <p:cNvGrpSpPr/>
            <p:nvPr/>
          </p:nvGrpSpPr>
          <p:grpSpPr>
            <a:xfrm>
              <a:off x="1948969" y="136119"/>
              <a:ext cx="375231" cy="381818"/>
              <a:chOff x="0" y="0"/>
              <a:chExt cx="375230" cy="381817"/>
            </a:xfrm>
          </p:grpSpPr>
          <p:sp>
            <p:nvSpPr>
              <p:cNvPr id="290" name="Figura"/>
              <p:cNvSpPr/>
              <p:nvPr/>
            </p:nvSpPr>
            <p:spPr>
              <a:xfrm>
                <a:off x="0" y="6420"/>
                <a:ext cx="375231" cy="37539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6669" y="0"/>
                    </a:moveTo>
                    <a:lnTo>
                      <a:pt x="3694" y="46"/>
                    </a:lnTo>
                    <a:lnTo>
                      <a:pt x="1110" y="1322"/>
                    </a:lnTo>
                    <a:lnTo>
                      <a:pt x="1" y="4031"/>
                    </a:lnTo>
                    <a:lnTo>
                      <a:pt x="6" y="15279"/>
                    </a:lnTo>
                    <a:lnTo>
                      <a:pt x="0" y="15958"/>
                    </a:lnTo>
                    <a:lnTo>
                      <a:pt x="296" y="18937"/>
                    </a:lnTo>
                    <a:lnTo>
                      <a:pt x="2675" y="21297"/>
                    </a:lnTo>
                    <a:lnTo>
                      <a:pt x="4490" y="21600"/>
                    </a:lnTo>
                    <a:lnTo>
                      <a:pt x="6023" y="21576"/>
                    </a:lnTo>
                    <a:lnTo>
                      <a:pt x="17164" y="21575"/>
                    </a:lnTo>
                    <a:lnTo>
                      <a:pt x="19642" y="20962"/>
                    </a:lnTo>
                    <a:lnTo>
                      <a:pt x="21000" y="19498"/>
                    </a:lnTo>
                    <a:lnTo>
                      <a:pt x="15948" y="19498"/>
                    </a:lnTo>
                    <a:lnTo>
                      <a:pt x="4265" y="19483"/>
                    </a:lnTo>
                    <a:lnTo>
                      <a:pt x="2155" y="17875"/>
                    </a:lnTo>
                    <a:lnTo>
                      <a:pt x="2106" y="8743"/>
                    </a:lnTo>
                    <a:lnTo>
                      <a:pt x="2115" y="8682"/>
                    </a:lnTo>
                    <a:lnTo>
                      <a:pt x="2123" y="8593"/>
                    </a:lnTo>
                    <a:lnTo>
                      <a:pt x="7795" y="8593"/>
                    </a:lnTo>
                    <a:lnTo>
                      <a:pt x="8121" y="8099"/>
                    </a:lnTo>
                    <a:lnTo>
                      <a:pt x="9358" y="7266"/>
                    </a:lnTo>
                    <a:lnTo>
                      <a:pt x="10777" y="7002"/>
                    </a:lnTo>
                    <a:lnTo>
                      <a:pt x="21597" y="7002"/>
                    </a:lnTo>
                    <a:lnTo>
                      <a:pt x="21600" y="6113"/>
                    </a:lnTo>
                    <a:lnTo>
                      <a:pt x="15465" y="6113"/>
                    </a:lnTo>
                    <a:lnTo>
                      <a:pt x="15465" y="2502"/>
                    </a:lnTo>
                    <a:lnTo>
                      <a:pt x="21236" y="2502"/>
                    </a:lnTo>
                    <a:lnTo>
                      <a:pt x="20440" y="1249"/>
                    </a:lnTo>
                    <a:lnTo>
                      <a:pt x="19148" y="362"/>
                    </a:lnTo>
                    <a:lnTo>
                      <a:pt x="17492" y="16"/>
                    </a:lnTo>
                    <a:lnTo>
                      <a:pt x="16747" y="6"/>
                    </a:lnTo>
                    <a:lnTo>
                      <a:pt x="9646" y="6"/>
                    </a:lnTo>
                    <a:lnTo>
                      <a:pt x="6669" y="0"/>
                    </a:lnTo>
                    <a:close/>
                  </a:path>
                </a:pathLst>
              </a:custGeom>
              <a:solidFill>
                <a:srgbClr val="B8122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91" name="Figura"/>
              <p:cNvSpPr/>
              <p:nvPr/>
            </p:nvSpPr>
            <p:spPr>
              <a:xfrm>
                <a:off x="167570" y="-1"/>
                <a:ext cx="123347" cy="127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936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17903" y="2186"/>
                    </a:lnTo>
                    <a:lnTo>
                      <a:pt x="11936" y="0"/>
                    </a:lnTo>
                    <a:close/>
                  </a:path>
                </a:pathLst>
              </a:custGeom>
              <a:solidFill>
                <a:srgbClr val="B8122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  <p:grpSp>
          <p:nvGrpSpPr>
            <p:cNvPr id="297" name="object 57"/>
            <p:cNvGrpSpPr/>
            <p:nvPr/>
          </p:nvGrpSpPr>
          <p:grpSpPr>
            <a:xfrm>
              <a:off x="-2" y="25311"/>
              <a:ext cx="2287352" cy="602072"/>
              <a:chOff x="0" y="0"/>
              <a:chExt cx="2287350" cy="602071"/>
            </a:xfrm>
          </p:grpSpPr>
          <p:sp>
            <p:nvSpPr>
              <p:cNvPr id="293" name="Figura"/>
              <p:cNvSpPr/>
              <p:nvPr/>
            </p:nvSpPr>
            <p:spPr>
              <a:xfrm>
                <a:off x="-1" y="-1"/>
                <a:ext cx="601957" cy="6020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12"/>
                    </a:moveTo>
                    <a:lnTo>
                      <a:pt x="21600" y="10806"/>
                    </a:lnTo>
                    <a:lnTo>
                      <a:pt x="21465" y="9061"/>
                    </a:lnTo>
                    <a:lnTo>
                      <a:pt x="21060" y="7404"/>
                    </a:lnTo>
                    <a:lnTo>
                      <a:pt x="20566" y="6228"/>
                    </a:lnTo>
                    <a:lnTo>
                      <a:pt x="20411" y="5859"/>
                    </a:lnTo>
                    <a:lnTo>
                      <a:pt x="19543" y="4454"/>
                    </a:lnTo>
                    <a:lnTo>
                      <a:pt x="19111" y="3948"/>
                    </a:lnTo>
                    <a:lnTo>
                      <a:pt x="18476" y="3203"/>
                    </a:lnTo>
                    <a:lnTo>
                      <a:pt x="17235" y="2128"/>
                    </a:lnTo>
                    <a:lnTo>
                      <a:pt x="15844" y="1250"/>
                    </a:lnTo>
                    <a:lnTo>
                      <a:pt x="14327" y="589"/>
                    </a:lnTo>
                    <a:lnTo>
                      <a:pt x="14008" y="505"/>
                    </a:lnTo>
                    <a:lnTo>
                      <a:pt x="14008" y="6228"/>
                    </a:lnTo>
                    <a:lnTo>
                      <a:pt x="13790" y="6228"/>
                    </a:lnTo>
                    <a:lnTo>
                      <a:pt x="13574" y="6227"/>
                    </a:lnTo>
                    <a:lnTo>
                      <a:pt x="12734" y="6230"/>
                    </a:lnTo>
                    <a:lnTo>
                      <a:pt x="11379" y="6713"/>
                    </a:lnTo>
                    <a:lnTo>
                      <a:pt x="11249" y="8134"/>
                    </a:lnTo>
                    <a:lnTo>
                      <a:pt x="11241" y="8510"/>
                    </a:lnTo>
                    <a:lnTo>
                      <a:pt x="13887" y="8510"/>
                    </a:lnTo>
                    <a:lnTo>
                      <a:pt x="13732" y="9519"/>
                    </a:lnTo>
                    <a:lnTo>
                      <a:pt x="13636" y="10125"/>
                    </a:lnTo>
                    <a:lnTo>
                      <a:pt x="13582" y="10402"/>
                    </a:lnTo>
                    <a:lnTo>
                      <a:pt x="13533" y="10788"/>
                    </a:lnTo>
                    <a:lnTo>
                      <a:pt x="13487" y="10806"/>
                    </a:lnTo>
                    <a:lnTo>
                      <a:pt x="11257" y="10804"/>
                    </a:lnTo>
                    <a:lnTo>
                      <a:pt x="11257" y="17661"/>
                    </a:lnTo>
                    <a:lnTo>
                      <a:pt x="8995" y="17661"/>
                    </a:lnTo>
                    <a:lnTo>
                      <a:pt x="8995" y="10807"/>
                    </a:lnTo>
                    <a:lnTo>
                      <a:pt x="7610" y="10807"/>
                    </a:lnTo>
                    <a:lnTo>
                      <a:pt x="7610" y="8524"/>
                    </a:lnTo>
                    <a:lnTo>
                      <a:pt x="7656" y="8521"/>
                    </a:lnTo>
                    <a:lnTo>
                      <a:pt x="7708" y="8515"/>
                    </a:lnTo>
                    <a:lnTo>
                      <a:pt x="8581" y="8514"/>
                    </a:lnTo>
                    <a:lnTo>
                      <a:pt x="8965" y="8519"/>
                    </a:lnTo>
                    <a:lnTo>
                      <a:pt x="8970" y="8513"/>
                    </a:lnTo>
                    <a:lnTo>
                      <a:pt x="8996" y="8477"/>
                    </a:lnTo>
                    <a:lnTo>
                      <a:pt x="8992" y="8134"/>
                    </a:lnTo>
                    <a:lnTo>
                      <a:pt x="8995" y="7025"/>
                    </a:lnTo>
                    <a:lnTo>
                      <a:pt x="9219" y="5479"/>
                    </a:lnTo>
                    <a:lnTo>
                      <a:pt x="10422" y="4140"/>
                    </a:lnTo>
                    <a:lnTo>
                      <a:pt x="14008" y="3953"/>
                    </a:lnTo>
                    <a:lnTo>
                      <a:pt x="14008" y="505"/>
                    </a:lnTo>
                    <a:lnTo>
                      <a:pt x="12707" y="165"/>
                    </a:lnTo>
                    <a:lnTo>
                      <a:pt x="11007" y="0"/>
                    </a:lnTo>
                    <a:lnTo>
                      <a:pt x="9208" y="117"/>
                    </a:lnTo>
                    <a:lnTo>
                      <a:pt x="7511" y="511"/>
                    </a:lnTo>
                    <a:lnTo>
                      <a:pt x="5934" y="1159"/>
                    </a:lnTo>
                    <a:lnTo>
                      <a:pt x="4499" y="2033"/>
                    </a:lnTo>
                    <a:lnTo>
                      <a:pt x="3227" y="3111"/>
                    </a:lnTo>
                    <a:lnTo>
                      <a:pt x="2136" y="4364"/>
                    </a:lnTo>
                    <a:lnTo>
                      <a:pt x="1248" y="5769"/>
                    </a:lnTo>
                    <a:lnTo>
                      <a:pt x="582" y="7300"/>
                    </a:lnTo>
                    <a:lnTo>
                      <a:pt x="160" y="8932"/>
                    </a:lnTo>
                    <a:lnTo>
                      <a:pt x="0" y="10638"/>
                    </a:lnTo>
                    <a:lnTo>
                      <a:pt x="123" y="12426"/>
                    </a:lnTo>
                    <a:lnTo>
                      <a:pt x="522" y="14114"/>
                    </a:lnTo>
                    <a:lnTo>
                      <a:pt x="1171" y="15684"/>
                    </a:lnTo>
                    <a:lnTo>
                      <a:pt x="2047" y="17113"/>
                    </a:lnTo>
                    <a:lnTo>
                      <a:pt x="3123" y="18381"/>
                    </a:lnTo>
                    <a:lnTo>
                      <a:pt x="4376" y="19469"/>
                    </a:lnTo>
                    <a:lnTo>
                      <a:pt x="5781" y="20355"/>
                    </a:lnTo>
                    <a:lnTo>
                      <a:pt x="7312" y="21020"/>
                    </a:lnTo>
                    <a:lnTo>
                      <a:pt x="8946" y="21441"/>
                    </a:lnTo>
                    <a:lnTo>
                      <a:pt x="10656" y="21600"/>
                    </a:lnTo>
                    <a:lnTo>
                      <a:pt x="12442" y="21475"/>
                    </a:lnTo>
                    <a:lnTo>
                      <a:pt x="14134" y="21073"/>
                    </a:lnTo>
                    <a:lnTo>
                      <a:pt x="15709" y="20418"/>
                    </a:lnTo>
                    <a:lnTo>
                      <a:pt x="17145" y="19536"/>
                    </a:lnTo>
                    <a:lnTo>
                      <a:pt x="18420" y="18449"/>
                    </a:lnTo>
                    <a:lnTo>
                      <a:pt x="19511" y="17183"/>
                    </a:lnTo>
                    <a:lnTo>
                      <a:pt x="20397" y="15762"/>
                    </a:lnTo>
                    <a:lnTo>
                      <a:pt x="21056" y="14210"/>
                    </a:lnTo>
                    <a:lnTo>
                      <a:pt x="21464" y="12552"/>
                    </a:lnTo>
                    <a:lnTo>
                      <a:pt x="21600" y="10812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94" name="Figura"/>
              <p:cNvSpPr/>
              <p:nvPr/>
            </p:nvSpPr>
            <p:spPr>
              <a:xfrm>
                <a:off x="2070571" y="238925"/>
                <a:ext cx="131829" cy="1318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9994"/>
                    </a:moveTo>
                    <a:lnTo>
                      <a:pt x="20566" y="6114"/>
                    </a:lnTo>
                    <a:lnTo>
                      <a:pt x="18187" y="2891"/>
                    </a:lnTo>
                    <a:lnTo>
                      <a:pt x="14802" y="720"/>
                    </a:lnTo>
                    <a:lnTo>
                      <a:pt x="10750" y="0"/>
                    </a:lnTo>
                    <a:lnTo>
                      <a:pt x="6713" y="753"/>
                    </a:lnTo>
                    <a:lnTo>
                      <a:pt x="3190" y="3126"/>
                    </a:lnTo>
                    <a:lnTo>
                      <a:pt x="762" y="6805"/>
                    </a:lnTo>
                    <a:lnTo>
                      <a:pt x="0" y="11486"/>
                    </a:lnTo>
                    <a:lnTo>
                      <a:pt x="1032" y="15411"/>
                    </a:lnTo>
                    <a:lnTo>
                      <a:pt x="3506" y="18736"/>
                    </a:lnTo>
                    <a:lnTo>
                      <a:pt x="7129" y="20965"/>
                    </a:lnTo>
                    <a:lnTo>
                      <a:pt x="11607" y="21600"/>
                    </a:lnTo>
                    <a:lnTo>
                      <a:pt x="15226" y="20645"/>
                    </a:lnTo>
                    <a:lnTo>
                      <a:pt x="18543" y="18330"/>
                    </a:lnTo>
                    <a:lnTo>
                      <a:pt x="20888" y="14747"/>
                    </a:lnTo>
                    <a:lnTo>
                      <a:pt x="21600" y="9994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95" name="Cuadrado"/>
              <p:cNvSpPr/>
              <p:nvPr/>
            </p:nvSpPr>
            <p:spPr>
              <a:xfrm>
                <a:off x="2217612" y="160717"/>
                <a:ext cx="62880" cy="62765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  <p:sp>
            <p:nvSpPr>
              <p:cNvPr id="296" name="Figura"/>
              <p:cNvSpPr/>
              <p:nvPr/>
            </p:nvSpPr>
            <p:spPr>
              <a:xfrm>
                <a:off x="1985545" y="266268"/>
                <a:ext cx="301806" cy="1898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510"/>
                    </a:moveTo>
                    <a:lnTo>
                      <a:pt x="21599" y="334"/>
                    </a:lnTo>
                    <a:lnTo>
                      <a:pt x="21576" y="172"/>
                    </a:lnTo>
                    <a:lnTo>
                      <a:pt x="21564" y="0"/>
                    </a:lnTo>
                    <a:lnTo>
                      <a:pt x="17633" y="0"/>
                    </a:lnTo>
                    <a:lnTo>
                      <a:pt x="18135" y="4253"/>
                    </a:lnTo>
                    <a:lnTo>
                      <a:pt x="17774" y="8039"/>
                    </a:lnTo>
                    <a:lnTo>
                      <a:pt x="16756" y="11210"/>
                    </a:lnTo>
                    <a:lnTo>
                      <a:pt x="15287" y="13616"/>
                    </a:lnTo>
                    <a:lnTo>
                      <a:pt x="13202" y="15415"/>
                    </a:lnTo>
                    <a:lnTo>
                      <a:pt x="10997" y="16059"/>
                    </a:lnTo>
                    <a:lnTo>
                      <a:pt x="8811" y="15617"/>
                    </a:lnTo>
                    <a:lnTo>
                      <a:pt x="6786" y="14150"/>
                    </a:lnTo>
                    <a:lnTo>
                      <a:pt x="5135" y="11793"/>
                    </a:lnTo>
                    <a:lnTo>
                      <a:pt x="3945" y="8542"/>
                    </a:lnTo>
                    <a:lnTo>
                      <a:pt x="3467" y="4565"/>
                    </a:lnTo>
                    <a:lnTo>
                      <a:pt x="3955" y="35"/>
                    </a:lnTo>
                    <a:lnTo>
                      <a:pt x="22" y="35"/>
                    </a:lnTo>
                    <a:lnTo>
                      <a:pt x="0" y="331"/>
                    </a:lnTo>
                    <a:lnTo>
                      <a:pt x="6" y="17963"/>
                    </a:lnTo>
                    <a:lnTo>
                      <a:pt x="25" y="18184"/>
                    </a:lnTo>
                    <a:lnTo>
                      <a:pt x="2684" y="21570"/>
                    </a:lnTo>
                    <a:lnTo>
                      <a:pt x="15162" y="21588"/>
                    </a:lnTo>
                    <a:lnTo>
                      <a:pt x="17210" y="21600"/>
                    </a:lnTo>
                    <a:lnTo>
                      <a:pt x="20198" y="21161"/>
                    </a:lnTo>
                    <a:lnTo>
                      <a:pt x="21425" y="19041"/>
                    </a:lnTo>
                    <a:lnTo>
                      <a:pt x="21600" y="17510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t">
                <a:noAutofit/>
              </a:bodyPr>
              <a:lstStyle/>
              <a:p>
                <a:pPr>
                  <a:defRPr>
                    <a:latin typeface="Calibri"/>
                    <a:ea typeface="Calibri"/>
                    <a:cs typeface="Calibri"/>
                    <a:sym typeface="Calibri"/>
                  </a:defRPr>
                </a:pPr>
                <a:endParaRPr/>
              </a:p>
            </p:txBody>
          </p:sp>
        </p:grpSp>
      </p:grpSp>
      <p:graphicFrame>
        <p:nvGraphicFramePr>
          <p:cNvPr id="299" name="Tabla"/>
          <p:cNvGraphicFramePr/>
          <p:nvPr/>
        </p:nvGraphicFramePr>
        <p:xfrm>
          <a:off x="1934371" y="3468814"/>
          <a:ext cx="16093288" cy="4368894"/>
        </p:xfrm>
        <a:graphic>
          <a:graphicData uri="http://schemas.openxmlformats.org/drawingml/2006/table">
            <a:tbl>
              <a:tblPr firstRow="1" firstCol="1">
                <a:tableStyleId>{2708684C-4D16-4618-839F-0558EEFCDFE6}</a:tableStyleId>
              </a:tblPr>
              <a:tblGrid>
                <a:gridCol w="4023322"/>
                <a:gridCol w="4023322"/>
                <a:gridCol w="4023322"/>
                <a:gridCol w="4023322"/>
              </a:tblGrid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SAB. 04.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19.30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b="0"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PILARES LA SOLEDAD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b="0"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SOLLER B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b="0"/>
                      </a:pPr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ANAIS BALDUZ PORTILLO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SAB. 04.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20.00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BALEARES</a:t>
                      </a:r>
                      <a:r>
                        <a:rPr lang="es-ES" baseline="0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 SIN FRONTERAS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MARGARITENSE ATLETIC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JAVIER RIERA GRANADA</a:t>
                      </a:r>
                    </a:p>
                    <a:p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SAB. 04.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19.30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ANDRAITX B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ATHLETIC CLUB MONTUIIRI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JOAN MIGUEL REUS PORRAS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SAB. 04.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19.30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PORT DE SOLER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ESTABLIMENTS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SANTIAGO IBAÑEZ MARTINEZ</a:t>
                      </a:r>
                      <a:endParaRPr lang="es-ES"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SAB. 04.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18.15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SANANY </a:t>
                      </a:r>
                      <a:r>
                        <a:rPr lang="es-ES" dirty="0" err="1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Atº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SP. STA. PONSA TALARRUBIAS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ALEJANDRO CASTILLA FERNANDEZ</a:t>
                      </a:r>
                    </a:p>
                    <a:p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 i="1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defRPr>
                      </a:pPr>
                      <a:endParaRPr dirty="0"/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noFill/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defRPr>
                      </a:pPr>
                      <a:endParaRPr/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defRPr>
                      </a:pPr>
                      <a:endParaRPr dirty="0"/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i="1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defRPr>
                      </a:pPr>
                      <a:endParaRPr dirty="0"/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304" name="object 58"/>
          <p:cNvGrpSpPr/>
          <p:nvPr/>
        </p:nvGrpSpPr>
        <p:grpSpPr>
          <a:xfrm>
            <a:off x="4086982" y="2379739"/>
            <a:ext cx="12856917" cy="972787"/>
            <a:chOff x="0" y="-1"/>
            <a:chExt cx="12856915" cy="972785"/>
          </a:xfrm>
        </p:grpSpPr>
        <p:sp>
          <p:nvSpPr>
            <p:cNvPr id="300" name="Figura"/>
            <p:cNvSpPr/>
            <p:nvPr/>
          </p:nvSpPr>
          <p:spPr>
            <a:xfrm>
              <a:off x="11882417" y="-2"/>
              <a:ext cx="974499" cy="972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565" y="0"/>
                  </a:lnTo>
                  <a:lnTo>
                    <a:pt x="21565" y="8470"/>
                  </a:lnTo>
                  <a:lnTo>
                    <a:pt x="21544" y="8705"/>
                  </a:lnTo>
                  <a:lnTo>
                    <a:pt x="21156" y="9579"/>
                  </a:lnTo>
                  <a:lnTo>
                    <a:pt x="20478" y="10372"/>
                  </a:lnTo>
                  <a:lnTo>
                    <a:pt x="20216" y="10650"/>
                  </a:lnTo>
                  <a:lnTo>
                    <a:pt x="19984" y="10904"/>
                  </a:lnTo>
                  <a:lnTo>
                    <a:pt x="19927" y="10967"/>
                  </a:lnTo>
                  <a:lnTo>
                    <a:pt x="19874" y="11075"/>
                  </a:lnTo>
                  <a:lnTo>
                    <a:pt x="19884" y="11153"/>
                  </a:lnTo>
                  <a:lnTo>
                    <a:pt x="19894" y="12129"/>
                  </a:lnTo>
                  <a:lnTo>
                    <a:pt x="19681" y="13065"/>
                  </a:lnTo>
                  <a:lnTo>
                    <a:pt x="19268" y="13932"/>
                  </a:lnTo>
                  <a:lnTo>
                    <a:pt x="18679" y="14703"/>
                  </a:lnTo>
                  <a:lnTo>
                    <a:pt x="17935" y="15350"/>
                  </a:lnTo>
                  <a:lnTo>
                    <a:pt x="17061" y="15844"/>
                  </a:lnTo>
                  <a:lnTo>
                    <a:pt x="16080" y="16159"/>
                  </a:lnTo>
                  <a:lnTo>
                    <a:pt x="15039" y="16287"/>
                  </a:lnTo>
                  <a:lnTo>
                    <a:pt x="14053" y="16218"/>
                  </a:lnTo>
                  <a:lnTo>
                    <a:pt x="13133" y="15940"/>
                  </a:lnTo>
                  <a:lnTo>
                    <a:pt x="12288" y="15438"/>
                  </a:lnTo>
                  <a:lnTo>
                    <a:pt x="11529" y="14702"/>
                  </a:lnTo>
                  <a:lnTo>
                    <a:pt x="11075" y="14164"/>
                  </a:lnTo>
                  <a:lnTo>
                    <a:pt x="10615" y="13632"/>
                  </a:lnTo>
                  <a:lnTo>
                    <a:pt x="9640" y="12524"/>
                  </a:lnTo>
                  <a:lnTo>
                    <a:pt x="9588" y="12477"/>
                  </a:lnTo>
                  <a:lnTo>
                    <a:pt x="9532" y="12421"/>
                  </a:lnTo>
                  <a:lnTo>
                    <a:pt x="5906" y="14703"/>
                  </a:lnTo>
                  <a:lnTo>
                    <a:pt x="2711" y="16731"/>
                  </a:lnTo>
                  <a:lnTo>
                    <a:pt x="2353" y="16896"/>
                  </a:lnTo>
                  <a:lnTo>
                    <a:pt x="1337" y="16709"/>
                  </a:lnTo>
                  <a:lnTo>
                    <a:pt x="761" y="16082"/>
                  </a:lnTo>
                  <a:lnTo>
                    <a:pt x="479" y="15225"/>
                  </a:lnTo>
                  <a:lnTo>
                    <a:pt x="714" y="15396"/>
                  </a:lnTo>
                  <a:lnTo>
                    <a:pt x="947" y="15531"/>
                  </a:lnTo>
                  <a:lnTo>
                    <a:pt x="1188" y="15628"/>
                  </a:lnTo>
                  <a:lnTo>
                    <a:pt x="1443" y="15683"/>
                  </a:lnTo>
                  <a:lnTo>
                    <a:pt x="1606" y="15704"/>
                  </a:lnTo>
                  <a:lnTo>
                    <a:pt x="1737" y="15680"/>
                  </a:lnTo>
                  <a:lnTo>
                    <a:pt x="1967" y="15538"/>
                  </a:lnTo>
                  <a:lnTo>
                    <a:pt x="3323" y="14702"/>
                  </a:lnTo>
                  <a:lnTo>
                    <a:pt x="7514" y="12122"/>
                  </a:lnTo>
                  <a:lnTo>
                    <a:pt x="9527" y="10889"/>
                  </a:lnTo>
                  <a:lnTo>
                    <a:pt x="9703" y="10850"/>
                  </a:lnTo>
                  <a:lnTo>
                    <a:pt x="9861" y="10841"/>
                  </a:lnTo>
                  <a:lnTo>
                    <a:pt x="10102" y="10833"/>
                  </a:lnTo>
                  <a:lnTo>
                    <a:pt x="10362" y="10833"/>
                  </a:lnTo>
                  <a:lnTo>
                    <a:pt x="10586" y="10837"/>
                  </a:lnTo>
                  <a:lnTo>
                    <a:pt x="10973" y="10854"/>
                  </a:lnTo>
                  <a:lnTo>
                    <a:pt x="11001" y="10832"/>
                  </a:lnTo>
                  <a:lnTo>
                    <a:pt x="11040" y="10803"/>
                  </a:lnTo>
                  <a:lnTo>
                    <a:pt x="11087" y="10671"/>
                  </a:lnTo>
                  <a:lnTo>
                    <a:pt x="11096" y="10650"/>
                  </a:lnTo>
                  <a:lnTo>
                    <a:pt x="11509" y="9791"/>
                  </a:lnTo>
                  <a:lnTo>
                    <a:pt x="12103" y="9017"/>
                  </a:lnTo>
                  <a:lnTo>
                    <a:pt x="13424" y="8057"/>
                  </a:lnTo>
                  <a:lnTo>
                    <a:pt x="14994" y="7628"/>
                  </a:lnTo>
                  <a:lnTo>
                    <a:pt x="15959" y="7611"/>
                  </a:lnTo>
                  <a:lnTo>
                    <a:pt x="16874" y="7776"/>
                  </a:lnTo>
                  <a:lnTo>
                    <a:pt x="17734" y="8129"/>
                  </a:lnTo>
                  <a:lnTo>
                    <a:pt x="18535" y="8679"/>
                  </a:lnTo>
                  <a:lnTo>
                    <a:pt x="19243" y="9477"/>
                  </a:lnTo>
                  <a:lnTo>
                    <a:pt x="19466" y="9859"/>
                  </a:lnTo>
                  <a:lnTo>
                    <a:pt x="19508" y="9932"/>
                  </a:lnTo>
                  <a:lnTo>
                    <a:pt x="20281" y="9344"/>
                  </a:lnTo>
                  <a:lnTo>
                    <a:pt x="20600" y="8802"/>
                  </a:lnTo>
                  <a:lnTo>
                    <a:pt x="20597" y="8592"/>
                  </a:lnTo>
                  <a:lnTo>
                    <a:pt x="19651" y="8156"/>
                  </a:lnTo>
                  <a:lnTo>
                    <a:pt x="19062" y="8079"/>
                  </a:lnTo>
                  <a:lnTo>
                    <a:pt x="18570" y="8024"/>
                  </a:lnTo>
                  <a:lnTo>
                    <a:pt x="18093" y="7915"/>
                  </a:lnTo>
                  <a:lnTo>
                    <a:pt x="17616" y="7775"/>
                  </a:lnTo>
                  <a:lnTo>
                    <a:pt x="17153" y="7639"/>
                  </a:lnTo>
                  <a:lnTo>
                    <a:pt x="17019" y="7611"/>
                  </a:lnTo>
                  <a:lnTo>
                    <a:pt x="16283" y="7457"/>
                  </a:lnTo>
                  <a:lnTo>
                    <a:pt x="15412" y="7401"/>
                  </a:lnTo>
                  <a:lnTo>
                    <a:pt x="14544" y="7482"/>
                  </a:lnTo>
                  <a:lnTo>
                    <a:pt x="13682" y="7716"/>
                  </a:lnTo>
                  <a:lnTo>
                    <a:pt x="12843" y="8121"/>
                  </a:lnTo>
                  <a:lnTo>
                    <a:pt x="12131" y="8669"/>
                  </a:lnTo>
                  <a:lnTo>
                    <a:pt x="11541" y="9346"/>
                  </a:lnTo>
                  <a:lnTo>
                    <a:pt x="10918" y="10388"/>
                  </a:lnTo>
                  <a:lnTo>
                    <a:pt x="10745" y="10558"/>
                  </a:lnTo>
                  <a:lnTo>
                    <a:pt x="10528" y="10646"/>
                  </a:lnTo>
                  <a:lnTo>
                    <a:pt x="10250" y="10650"/>
                  </a:lnTo>
                  <a:lnTo>
                    <a:pt x="9908" y="10648"/>
                  </a:lnTo>
                  <a:lnTo>
                    <a:pt x="9586" y="10718"/>
                  </a:lnTo>
                  <a:lnTo>
                    <a:pt x="9278" y="10845"/>
                  </a:lnTo>
                  <a:lnTo>
                    <a:pt x="8975" y="11014"/>
                  </a:lnTo>
                  <a:lnTo>
                    <a:pt x="7158" y="12123"/>
                  </a:lnTo>
                  <a:lnTo>
                    <a:pt x="2899" y="14703"/>
                  </a:lnTo>
                  <a:lnTo>
                    <a:pt x="1539" y="15528"/>
                  </a:lnTo>
                  <a:lnTo>
                    <a:pt x="1405" y="15538"/>
                  </a:lnTo>
                  <a:lnTo>
                    <a:pt x="1233" y="15473"/>
                  </a:lnTo>
                  <a:lnTo>
                    <a:pt x="800" y="15225"/>
                  </a:lnTo>
                  <a:lnTo>
                    <a:pt x="602" y="15111"/>
                  </a:lnTo>
                  <a:lnTo>
                    <a:pt x="201" y="14605"/>
                  </a:lnTo>
                  <a:lnTo>
                    <a:pt x="41" y="13975"/>
                  </a:lnTo>
                  <a:lnTo>
                    <a:pt x="135" y="13246"/>
                  </a:lnTo>
                  <a:lnTo>
                    <a:pt x="3719" y="10646"/>
                  </a:lnTo>
                  <a:lnTo>
                    <a:pt x="5575" y="9344"/>
                  </a:lnTo>
                  <a:lnTo>
                    <a:pt x="7500" y="8004"/>
                  </a:lnTo>
                  <a:lnTo>
                    <a:pt x="8321" y="7798"/>
                  </a:lnTo>
                  <a:lnTo>
                    <a:pt x="8536" y="7765"/>
                  </a:lnTo>
                  <a:lnTo>
                    <a:pt x="8665" y="7688"/>
                  </a:lnTo>
                  <a:lnTo>
                    <a:pt x="8784" y="7487"/>
                  </a:lnTo>
                  <a:lnTo>
                    <a:pt x="9369" y="6651"/>
                  </a:lnTo>
                  <a:lnTo>
                    <a:pt x="10053" y="5953"/>
                  </a:lnTo>
                  <a:lnTo>
                    <a:pt x="10837" y="5399"/>
                  </a:lnTo>
                  <a:lnTo>
                    <a:pt x="11722" y="4993"/>
                  </a:lnTo>
                  <a:lnTo>
                    <a:pt x="12712" y="4741"/>
                  </a:lnTo>
                  <a:lnTo>
                    <a:pt x="13393" y="4694"/>
                  </a:lnTo>
                  <a:lnTo>
                    <a:pt x="14058" y="4771"/>
                  </a:lnTo>
                  <a:lnTo>
                    <a:pt x="15331" y="5231"/>
                  </a:lnTo>
                  <a:lnTo>
                    <a:pt x="16428" y="5928"/>
                  </a:lnTo>
                  <a:lnTo>
                    <a:pt x="17315" y="6879"/>
                  </a:lnTo>
                  <a:lnTo>
                    <a:pt x="17399" y="7003"/>
                  </a:lnTo>
                  <a:lnTo>
                    <a:pt x="17502" y="7038"/>
                  </a:lnTo>
                  <a:lnTo>
                    <a:pt x="18382" y="7086"/>
                  </a:lnTo>
                  <a:lnTo>
                    <a:pt x="19833" y="7289"/>
                  </a:lnTo>
                  <a:lnTo>
                    <a:pt x="20733" y="7572"/>
                  </a:lnTo>
                  <a:lnTo>
                    <a:pt x="21434" y="8057"/>
                  </a:lnTo>
                  <a:lnTo>
                    <a:pt x="21565" y="8470"/>
                  </a:lnTo>
                  <a:lnTo>
                    <a:pt x="21565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301" name="object 60"/>
            <p:cNvSpPr/>
            <p:nvPr/>
          </p:nvSpPr>
          <p:spPr>
            <a:xfrm>
              <a:off x="12322274" y="229103"/>
              <a:ext cx="332204" cy="165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674" y="0"/>
                  </a:moveTo>
                  <a:lnTo>
                    <a:pt x="7078" y="794"/>
                  </a:lnTo>
                  <a:lnTo>
                    <a:pt x="4558" y="2736"/>
                  </a:lnTo>
                  <a:lnTo>
                    <a:pt x="2178" y="5844"/>
                  </a:lnTo>
                  <a:lnTo>
                    <a:pt x="0" y="10136"/>
                  </a:lnTo>
                  <a:lnTo>
                    <a:pt x="5229" y="21600"/>
                  </a:lnTo>
                  <a:lnTo>
                    <a:pt x="7583" y="17346"/>
                  </a:lnTo>
                  <a:lnTo>
                    <a:pt x="10101" y="14326"/>
                  </a:lnTo>
                  <a:lnTo>
                    <a:pt x="12772" y="12441"/>
                  </a:lnTo>
                  <a:lnTo>
                    <a:pt x="15585" y="11592"/>
                  </a:lnTo>
                  <a:lnTo>
                    <a:pt x="18531" y="11680"/>
                  </a:lnTo>
                  <a:lnTo>
                    <a:pt x="21600" y="12607"/>
                  </a:lnTo>
                  <a:lnTo>
                    <a:pt x="19566" y="7936"/>
                  </a:lnTo>
                  <a:lnTo>
                    <a:pt x="17293" y="4321"/>
                  </a:lnTo>
                  <a:lnTo>
                    <a:pt x="14845" y="1782"/>
                  </a:lnTo>
                  <a:lnTo>
                    <a:pt x="12285" y="335"/>
                  </a:lnTo>
                  <a:lnTo>
                    <a:pt x="9674" y="0"/>
                  </a:lnTo>
                  <a:close/>
                </a:path>
              </a:pathLst>
            </a:custGeom>
            <a:solidFill>
              <a:srgbClr val="B8122B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302" name="object 61"/>
            <p:cNvSpPr/>
            <p:nvPr/>
          </p:nvSpPr>
          <p:spPr>
            <a:xfrm>
              <a:off x="12238886" y="317716"/>
              <a:ext cx="152627" cy="146463"/>
            </a:xfrm>
            <a:prstGeom prst="rect">
              <a:avLst/>
            </a:prstGeom>
            <a:blipFill rotWithShape="1">
              <a:blip r:embed="rId5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303" name="object 62"/>
            <p:cNvSpPr/>
            <p:nvPr/>
          </p:nvSpPr>
          <p:spPr>
            <a:xfrm>
              <a:off x="-1" y="158491"/>
              <a:ext cx="604831" cy="626016"/>
            </a:xfrm>
            <a:prstGeom prst="rect">
              <a:avLst/>
            </a:prstGeom>
            <a:blipFill rotWithShape="1">
              <a:blip r:embed="rId6" cstate="print"/>
              <a:srcRect/>
              <a:stretch>
                <a:fillRect/>
              </a:stretch>
            </a:blip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aphicFrame>
        <p:nvGraphicFramePr>
          <p:cNvPr id="305" name="Tabla"/>
          <p:cNvGraphicFramePr/>
          <p:nvPr/>
        </p:nvGraphicFramePr>
        <p:xfrm>
          <a:off x="1945282" y="8767325"/>
          <a:ext cx="16093288" cy="3640745"/>
        </p:xfrm>
        <a:graphic>
          <a:graphicData uri="http://schemas.openxmlformats.org/drawingml/2006/table">
            <a:tbl>
              <a:tblPr firstRow="1" firstCol="1">
                <a:tableStyleId>{2708684C-4D16-4618-839F-0558EEFCDFE6}</a:tableStyleId>
              </a:tblPr>
              <a:tblGrid>
                <a:gridCol w="4023322"/>
                <a:gridCol w="4023322"/>
                <a:gridCol w="4023322"/>
                <a:gridCol w="4023322"/>
              </a:tblGrid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SAB. 04.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20.00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noFill/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b="0"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SANTA PONSA 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 b="0"/>
                      </a:pP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BINISSALEM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defRPr b="0"/>
                      </a:pPr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MIGUEL E. BURGOS MINUCHE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DOM. 05.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20.00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ALCUDIA B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SANTA MONICA 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ADRIAN</a:t>
                      </a:r>
                      <a:r>
                        <a:rPr lang="es-ES" i="1" baseline="0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 JAUME FERNANDEZ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DOM. 05.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18.30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TAUJA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DEPORTIVO MARRATXI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dirty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JSVIER SANCHEZ </a:t>
                      </a:r>
                      <a:r>
                        <a:rPr lang="es-ES" i="1" dirty="0" err="1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SANCHEZ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r>
                        <a:rPr lang="es-ES" i="1" baseline="0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DOM. 05.</a:t>
                      </a:r>
                      <a:r>
                        <a:rPr lang="es-ES" i="1" dirty="0" smtClean="0">
                          <a:latin typeface="BrandonGrotesque-Bold"/>
                          <a:ea typeface="BrandonGrotesque-Bold"/>
                          <a:cs typeface="BrandonGrotesque-Bold"/>
                          <a:sym typeface="BrandonGrotesque-Bold"/>
                        </a:rPr>
                        <a:t>09 &gt; 19.00</a:t>
                      </a: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Atº</a:t>
                      </a:r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 MARRATXI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SANT JORDI B</a:t>
                      </a:r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ES" i="1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PEDRO PUJOL</a:t>
                      </a:r>
                      <a:r>
                        <a:rPr lang="es-ES" i="1" baseline="0" smtClean="0">
                          <a:solidFill>
                            <a:srgbClr val="801E23"/>
                          </a:solidFill>
                          <a:latin typeface="BrandonGrotesque-Regular"/>
                          <a:ea typeface="BrandonGrotesque-Regular"/>
                          <a:cs typeface="BrandonGrotesque-Regular"/>
                          <a:sym typeface="BrandonGrotesque-Regular"/>
                        </a:rPr>
                        <a:t> MARTINEZ</a:t>
                      </a:r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  <a:tr h="728149">
                <a:tc>
                  <a:txBody>
                    <a:bodyPr/>
                    <a:lstStyle/>
                    <a:p>
                      <a:pPr algn="l">
                        <a:defRPr b="0"/>
                      </a:pPr>
                      <a:endParaRPr lang="es-ES" i="1" dirty="0">
                        <a:latin typeface="BrandonGrotesque-Bold"/>
                        <a:ea typeface="BrandonGrotesque-Bold"/>
                        <a:cs typeface="BrandonGrotesque-Bold"/>
                        <a:sym typeface="BrandonGrotesque-Bold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noFill/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dirty="0"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i="1" dirty="0">
                        <a:solidFill>
                          <a:srgbClr val="801E23"/>
                        </a:solidFill>
                        <a:latin typeface="BrandonGrotesque-Regular"/>
                        <a:ea typeface="BrandonGrotesque-Regular"/>
                        <a:cs typeface="BrandonGrotesque-Regular"/>
                        <a:sym typeface="BrandonGrotesque-Regular"/>
                      </a:endParaRPr>
                    </a:p>
                  </a:txBody>
                  <a:tcPr marL="0" marR="0" marT="0" marB="0" anchor="ctr" horzOverflow="overflow">
                    <a:lnL w="0">
                      <a:miter lim="400000"/>
                    </a:lnL>
                    <a:lnR w="0">
                      <a:miter lim="400000"/>
                    </a:lnR>
                    <a:lnT w="0">
                      <a:miter lim="400000"/>
                    </a:lnT>
                    <a:lnB w="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object 34"/>
          <p:cNvSpPr txBox="1"/>
          <p:nvPr/>
        </p:nvSpPr>
        <p:spPr>
          <a:xfrm>
            <a:off x="1898546" y="7939013"/>
            <a:ext cx="1617599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881380" algn="ctr">
              <a:spcBef>
                <a:spcPts val="800"/>
              </a:spcBef>
              <a:defRPr sz="2500" spc="15">
                <a:solidFill>
                  <a:srgbClr val="F7ECEC"/>
                </a:solidFill>
                <a:latin typeface="BrandonGrotesque-Bold"/>
                <a:ea typeface="BrandonGrotesque-Bold"/>
                <a:cs typeface="BrandonGrotesque-Bold"/>
                <a:sym typeface="BrandonGrotesque-Bold"/>
              </a:defRPr>
            </a:lvl1pPr>
          </a:lstStyle>
          <a:p>
            <a:r>
              <a:t>PARTIDO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709</Words>
  <Application>Microsoft Office PowerPoint</Application>
  <PresentationFormat>Personalizado</PresentationFormat>
  <Paragraphs>218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Tere</dc:creator>
  <cp:lastModifiedBy>Tere</cp:lastModifiedBy>
  <cp:revision>67</cp:revision>
  <dcterms:modified xsi:type="dcterms:W3CDTF">2021-08-31T10:43:19Z</dcterms:modified>
</cp:coreProperties>
</file>