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0104100" cy="14922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80" y="-126"/>
      </p:cViewPr>
      <p:guideLst>
        <p:guide orient="horz" pos="4700"/>
        <p:guide pos="63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507806" y="4196841"/>
            <a:ext cx="17088488" cy="2843024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015613" y="7581392"/>
            <a:ext cx="14072873" cy="3384552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005205" y="3113784"/>
            <a:ext cx="8745285" cy="8935214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g object 16"/>
          <p:cNvSpPr/>
          <p:nvPr/>
        </p:nvSpPr>
        <p:spPr>
          <a:xfrm>
            <a:off x="0" y="7"/>
            <a:ext cx="5318696" cy="828283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589246" y="-136904"/>
            <a:ext cx="18925606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005205" y="3113784"/>
            <a:ext cx="18093690" cy="893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831924" y="12590526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object 2"/>
          <p:cNvGrpSpPr/>
          <p:nvPr/>
        </p:nvGrpSpPr>
        <p:grpSpPr>
          <a:xfrm>
            <a:off x="439191" y="181165"/>
            <a:ext cx="19258655" cy="13197780"/>
            <a:chOff x="0" y="0"/>
            <a:chExt cx="19258653" cy="13197778"/>
          </a:xfrm>
        </p:grpSpPr>
        <p:sp>
          <p:nvSpPr>
            <p:cNvPr id="63" name="object 3"/>
            <p:cNvSpPr/>
            <p:nvPr/>
          </p:nvSpPr>
          <p:spPr>
            <a:xfrm>
              <a:off x="-1" y="-1"/>
              <a:ext cx="19258655" cy="13197780"/>
            </a:xfrm>
            <a:prstGeom prst="rect">
              <a:avLst/>
            </a:pr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4" name="object 4"/>
            <p:cNvSpPr/>
            <p:nvPr/>
          </p:nvSpPr>
          <p:spPr>
            <a:xfrm>
              <a:off x="8059208" y="2179505"/>
              <a:ext cx="3068869" cy="3734834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66" name="object 5"/>
          <p:cNvSpPr txBox="1"/>
          <p:nvPr/>
        </p:nvSpPr>
        <p:spPr>
          <a:xfrm>
            <a:off x="3745535" y="6352847"/>
            <a:ext cx="13115927" cy="1415772"/>
          </a:xfrm>
          <a:prstGeom prst="rect">
            <a:avLst/>
          </a:prstGeom>
          <a:solidFill>
            <a:srgbClr val="E4E4E4"/>
          </a:solidFill>
          <a:ln w="5489">
            <a:solidFill>
              <a:srgbClr val="F4F1F1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0805" algn="ctr">
              <a:spcBef>
                <a:spcPts val="2000"/>
              </a:spcBef>
              <a:defRPr sz="3100" spc="60">
                <a:solidFill>
                  <a:srgbClr val="090909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rPr dirty="0"/>
              <a:t>DESIGNACIONES</a:t>
            </a:r>
            <a:r>
              <a:rPr spc="-50" dirty="0"/>
              <a:t> </a:t>
            </a:r>
            <a:r>
              <a:rPr spc="50" dirty="0"/>
              <a:t>ARBITRALES</a:t>
            </a:r>
          </a:p>
          <a:p>
            <a:pPr>
              <a:defRPr sz="3000"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endParaRPr dirty="0"/>
          </a:p>
          <a:p>
            <a:pPr indent="6985" algn="ctr">
              <a:defRPr sz="3100" spc="35">
                <a:solidFill>
                  <a:srgbClr val="090909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rPr dirty="0"/>
              <a:t>SEMANA </a:t>
            </a:r>
            <a:r>
              <a:rPr lang="es-ES" spc="-30" dirty="0" smtClean="0"/>
              <a:t>18</a:t>
            </a:r>
            <a:r>
              <a:rPr spc="-30" dirty="0" smtClean="0"/>
              <a:t>/ </a:t>
            </a:r>
            <a:r>
              <a:rPr lang="es-ES" spc="-30" dirty="0" smtClean="0"/>
              <a:t>12</a:t>
            </a:r>
            <a:r>
              <a:rPr spc="-130" dirty="0" smtClean="0"/>
              <a:t>/ </a:t>
            </a:r>
            <a:r>
              <a:rPr spc="25" dirty="0" smtClean="0"/>
              <a:t>202</a:t>
            </a:r>
            <a:r>
              <a:rPr lang="es-ES" spc="25" dirty="0" smtClean="0"/>
              <a:t>1</a:t>
            </a:r>
            <a:r>
              <a:rPr spc="25" dirty="0" smtClean="0"/>
              <a:t> </a:t>
            </a:r>
            <a:r>
              <a:rPr spc="5" dirty="0"/>
              <a:t>- </a:t>
            </a:r>
            <a:r>
              <a:rPr lang="es-ES" spc="5" dirty="0" smtClean="0"/>
              <a:t>19</a:t>
            </a:r>
            <a:r>
              <a:rPr spc="-130" dirty="0" smtClean="0"/>
              <a:t>/ </a:t>
            </a:r>
            <a:r>
              <a:rPr lang="es-ES" spc="-130" dirty="0" smtClean="0"/>
              <a:t>12</a:t>
            </a:r>
            <a:r>
              <a:rPr spc="-130" dirty="0" smtClean="0"/>
              <a:t>/</a:t>
            </a:r>
            <a:r>
              <a:rPr spc="-315" dirty="0" smtClean="0"/>
              <a:t> </a:t>
            </a:r>
            <a:r>
              <a:rPr spc="25" dirty="0" smtClean="0"/>
              <a:t>202</a:t>
            </a:r>
            <a:r>
              <a:rPr lang="es-ES" spc="25" dirty="0" smtClean="0"/>
              <a:t>1</a:t>
            </a:r>
            <a:endParaRPr spc="25" dirty="0"/>
          </a:p>
        </p:txBody>
      </p:sp>
      <p:sp>
        <p:nvSpPr>
          <p:cNvPr id="67" name="object 6"/>
          <p:cNvSpPr txBox="1"/>
          <p:nvPr/>
        </p:nvSpPr>
        <p:spPr>
          <a:xfrm>
            <a:off x="12283657" y="12624013"/>
            <a:ext cx="4768853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2600" spc="3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15"/>
              <a:t>EN</a:t>
            </a:r>
            <a:r>
              <a:rPr spc="-160"/>
              <a:t> </a:t>
            </a:r>
            <a:r>
              <a:rPr spc="-75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grpSp>
        <p:nvGrpSpPr>
          <p:cNvPr id="79" name="object 7"/>
          <p:cNvGrpSpPr/>
          <p:nvPr/>
        </p:nvGrpSpPr>
        <p:grpSpPr>
          <a:xfrm>
            <a:off x="16902150" y="12495070"/>
            <a:ext cx="2481941" cy="664291"/>
            <a:chOff x="-1" y="0"/>
            <a:chExt cx="2481940" cy="664290"/>
          </a:xfrm>
        </p:grpSpPr>
        <p:grpSp>
          <p:nvGrpSpPr>
            <p:cNvPr id="70" name="object 8"/>
            <p:cNvGrpSpPr/>
            <p:nvPr/>
          </p:nvGrpSpPr>
          <p:grpSpPr>
            <a:xfrm>
              <a:off x="826972" y="-1"/>
              <a:ext cx="1654968" cy="664292"/>
              <a:chOff x="0" y="0"/>
              <a:chExt cx="1654966" cy="664290"/>
            </a:xfrm>
          </p:grpSpPr>
          <p:sp>
            <p:nvSpPr>
              <p:cNvPr id="68" name="Figura"/>
              <p:cNvSpPr/>
              <p:nvPr/>
            </p:nvSpPr>
            <p:spPr>
              <a:xfrm>
                <a:off x="0" y="36791"/>
                <a:ext cx="708904" cy="5780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3"/>
                    </a:lnTo>
                    <a:lnTo>
                      <a:pt x="20796" y="2942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8" y="1316"/>
                    </a:lnTo>
                    <a:lnTo>
                      <a:pt x="21006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0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6"/>
                    </a:lnTo>
                    <a:lnTo>
                      <a:pt x="16283" y="249"/>
                    </a:lnTo>
                    <a:lnTo>
                      <a:pt x="14899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3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5"/>
                    </a:lnTo>
                    <a:lnTo>
                      <a:pt x="917" y="2929"/>
                    </a:lnTo>
                    <a:lnTo>
                      <a:pt x="870" y="3925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8"/>
                    </a:lnTo>
                    <a:lnTo>
                      <a:pt x="2811" y="8272"/>
                    </a:lnTo>
                    <a:lnTo>
                      <a:pt x="2286" y="8204"/>
                    </a:lnTo>
                    <a:lnTo>
                      <a:pt x="1787" y="8065"/>
                    </a:lnTo>
                    <a:lnTo>
                      <a:pt x="1305" y="7860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2" y="13188"/>
                    </a:lnTo>
                    <a:lnTo>
                      <a:pt x="2883" y="13169"/>
                    </a:lnTo>
                    <a:lnTo>
                      <a:pt x="2395" y="13120"/>
                    </a:lnTo>
                    <a:lnTo>
                      <a:pt x="2657" y="13904"/>
                    </a:lnTo>
                    <a:lnTo>
                      <a:pt x="3437" y="15243"/>
                    </a:lnTo>
                    <a:lnTo>
                      <a:pt x="4533" y="16259"/>
                    </a:lnTo>
                    <a:lnTo>
                      <a:pt x="5798" y="16813"/>
                    </a:lnTo>
                    <a:lnTo>
                      <a:pt x="6483" y="16919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9"/>
                    </a:lnTo>
                    <a:lnTo>
                      <a:pt x="22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2"/>
                    </a:lnTo>
                    <a:lnTo>
                      <a:pt x="6559" y="21600"/>
                    </a:lnTo>
                    <a:lnTo>
                      <a:pt x="7278" y="21591"/>
                    </a:lnTo>
                    <a:lnTo>
                      <a:pt x="8636" y="21453"/>
                    </a:lnTo>
                    <a:lnTo>
                      <a:pt x="9893" y="21170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6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5"/>
                    </a:lnTo>
                    <a:lnTo>
                      <a:pt x="19406" y="5461"/>
                    </a:lnTo>
                    <a:lnTo>
                      <a:pt x="19418" y="5388"/>
                    </a:lnTo>
                    <a:lnTo>
                      <a:pt x="20482" y="4276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9" name="Figura"/>
              <p:cNvSpPr/>
              <p:nvPr/>
            </p:nvSpPr>
            <p:spPr>
              <a:xfrm>
                <a:off x="990740" y="-1"/>
                <a:ext cx="664227" cy="664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2" y="6732"/>
                    </a:lnTo>
                    <a:lnTo>
                      <a:pt x="20140" y="5366"/>
                    </a:lnTo>
                    <a:lnTo>
                      <a:pt x="19661" y="4656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9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8" y="16775"/>
                    </a:lnTo>
                    <a:lnTo>
                      <a:pt x="4835" y="15433"/>
                    </a:lnTo>
                    <a:lnTo>
                      <a:pt x="4658" y="14402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49" y="4667"/>
                    </a:lnTo>
                    <a:lnTo>
                      <a:pt x="10151" y="4668"/>
                    </a:lnTo>
                    <a:lnTo>
                      <a:pt x="10822" y="4664"/>
                    </a:lnTo>
                    <a:lnTo>
                      <a:pt x="13779" y="4662"/>
                    </a:lnTo>
                    <a:lnTo>
                      <a:pt x="15552" y="4870"/>
                    </a:lnTo>
                    <a:lnTo>
                      <a:pt x="16767" y="6130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8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4" y="15"/>
                    </a:lnTo>
                    <a:lnTo>
                      <a:pt x="9895" y="26"/>
                    </a:lnTo>
                    <a:lnTo>
                      <a:pt x="8261" y="306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3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6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7" y="14687"/>
                    </a:lnTo>
                    <a:lnTo>
                      <a:pt x="1399" y="16110"/>
                    </a:lnTo>
                    <a:lnTo>
                      <a:pt x="2243" y="17392"/>
                    </a:lnTo>
                    <a:lnTo>
                      <a:pt x="3268" y="18533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5" y="21575"/>
                    </a:lnTo>
                    <a:lnTo>
                      <a:pt x="13201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4" y="16947"/>
                    </a:lnTo>
                    <a:lnTo>
                      <a:pt x="20299" y="15954"/>
                    </a:lnTo>
                    <a:lnTo>
                      <a:pt x="20935" y="14564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73" name="object 9"/>
            <p:cNvGrpSpPr/>
            <p:nvPr/>
          </p:nvGrpSpPr>
          <p:grpSpPr>
            <a:xfrm>
              <a:off x="1961241" y="137014"/>
              <a:ext cx="377592" cy="384180"/>
              <a:chOff x="0" y="0"/>
              <a:chExt cx="377590" cy="384179"/>
            </a:xfrm>
          </p:grpSpPr>
          <p:sp>
            <p:nvSpPr>
              <p:cNvPr id="71" name="Figura"/>
              <p:cNvSpPr/>
              <p:nvPr/>
            </p:nvSpPr>
            <p:spPr>
              <a:xfrm>
                <a:off x="-1" y="6420"/>
                <a:ext cx="377592" cy="3777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9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2" name="Figura"/>
              <p:cNvSpPr/>
              <p:nvPr/>
            </p:nvSpPr>
            <p:spPr>
              <a:xfrm>
                <a:off x="168624" y="0"/>
                <a:ext cx="12412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6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78" name="object 10"/>
            <p:cNvGrpSpPr/>
            <p:nvPr/>
          </p:nvGrpSpPr>
          <p:grpSpPr>
            <a:xfrm>
              <a:off x="-2" y="25464"/>
              <a:ext cx="2301754" cy="605857"/>
              <a:chOff x="0" y="0"/>
              <a:chExt cx="2301752" cy="605856"/>
            </a:xfrm>
          </p:grpSpPr>
          <p:sp>
            <p:nvSpPr>
              <p:cNvPr id="74" name="Figura"/>
              <p:cNvSpPr/>
              <p:nvPr/>
            </p:nvSpPr>
            <p:spPr>
              <a:xfrm>
                <a:off x="-1" y="0"/>
                <a:ext cx="605754" cy="605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7"/>
                    </a:lnTo>
                    <a:lnTo>
                      <a:pt x="21465" y="9061"/>
                    </a:lnTo>
                    <a:lnTo>
                      <a:pt x="21061" y="7404"/>
                    </a:lnTo>
                    <a:lnTo>
                      <a:pt x="20411" y="5860"/>
                    </a:lnTo>
                    <a:lnTo>
                      <a:pt x="19543" y="4454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5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1"/>
                    </a:lnTo>
                    <a:lnTo>
                      <a:pt x="13887" y="8511"/>
                    </a:lnTo>
                    <a:lnTo>
                      <a:pt x="13732" y="9519"/>
                    </a:lnTo>
                    <a:lnTo>
                      <a:pt x="13636" y="10126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8" y="10807"/>
                    </a:lnTo>
                    <a:lnTo>
                      <a:pt x="11258" y="10805"/>
                    </a:lnTo>
                    <a:lnTo>
                      <a:pt x="11258" y="17661"/>
                    </a:lnTo>
                    <a:lnTo>
                      <a:pt x="8996" y="17661"/>
                    </a:lnTo>
                    <a:lnTo>
                      <a:pt x="8996" y="10807"/>
                    </a:lnTo>
                    <a:lnTo>
                      <a:pt x="7610" y="10807"/>
                    </a:lnTo>
                    <a:lnTo>
                      <a:pt x="7610" y="8525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36" y="8514"/>
                    </a:lnTo>
                    <a:lnTo>
                      <a:pt x="8574" y="8514"/>
                    </a:lnTo>
                    <a:lnTo>
                      <a:pt x="8966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80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8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500" y="2034"/>
                    </a:lnTo>
                    <a:lnTo>
                      <a:pt x="3227" y="3111"/>
                    </a:lnTo>
                    <a:lnTo>
                      <a:pt x="2137" y="4364"/>
                    </a:lnTo>
                    <a:lnTo>
                      <a:pt x="1249" y="5769"/>
                    </a:lnTo>
                    <a:lnTo>
                      <a:pt x="583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5"/>
                    </a:lnTo>
                    <a:lnTo>
                      <a:pt x="1172" y="15684"/>
                    </a:lnTo>
                    <a:lnTo>
                      <a:pt x="2047" y="17113"/>
                    </a:lnTo>
                    <a:lnTo>
                      <a:pt x="3123" y="18382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2"/>
                    </a:lnTo>
                    <a:lnTo>
                      <a:pt x="10656" y="21600"/>
                    </a:lnTo>
                    <a:lnTo>
                      <a:pt x="12443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8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5" name="Figura"/>
              <p:cNvSpPr/>
              <p:nvPr/>
            </p:nvSpPr>
            <p:spPr>
              <a:xfrm>
                <a:off x="2083614" y="240436"/>
                <a:ext cx="132655" cy="1326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3"/>
                    </a:moveTo>
                    <a:lnTo>
                      <a:pt x="20564" y="6113"/>
                    </a:lnTo>
                    <a:lnTo>
                      <a:pt x="18186" y="2889"/>
                    </a:lnTo>
                    <a:lnTo>
                      <a:pt x="14803" y="720"/>
                    </a:lnTo>
                    <a:lnTo>
                      <a:pt x="10749" y="0"/>
                    </a:lnTo>
                    <a:lnTo>
                      <a:pt x="6713" y="753"/>
                    </a:lnTo>
                    <a:lnTo>
                      <a:pt x="3189" y="3125"/>
                    </a:lnTo>
                    <a:lnTo>
                      <a:pt x="759" y="6806"/>
                    </a:lnTo>
                    <a:lnTo>
                      <a:pt x="0" y="11487"/>
                    </a:lnTo>
                    <a:lnTo>
                      <a:pt x="1032" y="15412"/>
                    </a:lnTo>
                    <a:lnTo>
                      <a:pt x="3505" y="18738"/>
                    </a:lnTo>
                    <a:lnTo>
                      <a:pt x="7128" y="20965"/>
                    </a:lnTo>
                    <a:lnTo>
                      <a:pt x="11606" y="21600"/>
                    </a:lnTo>
                    <a:lnTo>
                      <a:pt x="15227" y="20647"/>
                    </a:lnTo>
                    <a:lnTo>
                      <a:pt x="18542" y="18330"/>
                    </a:lnTo>
                    <a:lnTo>
                      <a:pt x="20889" y="14746"/>
                    </a:lnTo>
                    <a:lnTo>
                      <a:pt x="21600" y="999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6" name="Cuadrado"/>
              <p:cNvSpPr/>
              <p:nvPr/>
            </p:nvSpPr>
            <p:spPr>
              <a:xfrm>
                <a:off x="2231570" y="161720"/>
                <a:ext cx="63287" cy="6317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7" name="Figura"/>
              <p:cNvSpPr/>
              <p:nvPr/>
            </p:nvSpPr>
            <p:spPr>
              <a:xfrm>
                <a:off x="1998054" y="267944"/>
                <a:ext cx="303699" cy="191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1"/>
                    </a:moveTo>
                    <a:lnTo>
                      <a:pt x="21599" y="335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4" y="0"/>
                    </a:lnTo>
                    <a:lnTo>
                      <a:pt x="18135" y="4254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6" y="13615"/>
                    </a:lnTo>
                    <a:lnTo>
                      <a:pt x="13202" y="15415"/>
                    </a:lnTo>
                    <a:lnTo>
                      <a:pt x="10997" y="16060"/>
                    </a:lnTo>
                    <a:lnTo>
                      <a:pt x="8811" y="15617"/>
                    </a:lnTo>
                    <a:lnTo>
                      <a:pt x="6786" y="14151"/>
                    </a:lnTo>
                    <a:lnTo>
                      <a:pt x="5135" y="11794"/>
                    </a:lnTo>
                    <a:lnTo>
                      <a:pt x="3945" y="8542"/>
                    </a:lnTo>
                    <a:lnTo>
                      <a:pt x="3466" y="4565"/>
                    </a:lnTo>
                    <a:lnTo>
                      <a:pt x="3955" y="34"/>
                    </a:lnTo>
                    <a:lnTo>
                      <a:pt x="21" y="34"/>
                    </a:lnTo>
                    <a:lnTo>
                      <a:pt x="0" y="332"/>
                    </a:lnTo>
                    <a:lnTo>
                      <a:pt x="5" y="17962"/>
                    </a:lnTo>
                    <a:lnTo>
                      <a:pt x="25" y="18185"/>
                    </a:lnTo>
                    <a:lnTo>
                      <a:pt x="2684" y="21571"/>
                    </a:lnTo>
                    <a:lnTo>
                      <a:pt x="15161" y="21588"/>
                    </a:lnTo>
                    <a:lnTo>
                      <a:pt x="17209" y="21600"/>
                    </a:lnTo>
                    <a:lnTo>
                      <a:pt x="20197" y="21161"/>
                    </a:lnTo>
                    <a:lnTo>
                      <a:pt x="21424" y="19041"/>
                    </a:lnTo>
                    <a:lnTo>
                      <a:pt x="21600" y="175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2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</a:t>
            </a:r>
            <a:r>
              <a:rPr spc="-65"/>
              <a:t>TERCERA</a:t>
            </a:r>
            <a:r>
              <a:rPr spc="-204"/>
              <a:t> </a:t>
            </a:r>
            <a:r>
              <a:rPr spc="70"/>
              <a:t>DIVISIÓN</a:t>
            </a:r>
          </a:p>
        </p:txBody>
      </p:sp>
      <p:sp>
        <p:nvSpPr>
          <p:cNvPr id="83" name="object 3"/>
          <p:cNvSpPr/>
          <p:nvPr/>
        </p:nvSpPr>
        <p:spPr>
          <a:xfrm>
            <a:off x="1955164" y="82323"/>
            <a:ext cx="1492774" cy="1778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4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5" name="object 5"/>
          <p:cNvSpPr txBox="1"/>
          <p:nvPr/>
        </p:nvSpPr>
        <p:spPr>
          <a:xfrm>
            <a:off x="2310919" y="2058055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  <a:r>
              <a:rPr spc="33"/>
              <a:t>JORNADA</a:t>
            </a:r>
            <a:r>
              <a:rPr spc="-273"/>
              <a:t> </a:t>
            </a:r>
            <a:r>
              <a:rPr spc="130"/>
              <a:t>7</a:t>
            </a:r>
          </a:p>
        </p:txBody>
      </p:sp>
      <p:sp>
        <p:nvSpPr>
          <p:cNvPr id="86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87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8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9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0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1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2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3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4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5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6" name="object 33"/>
          <p:cNvSpPr txBox="1"/>
          <p:nvPr/>
        </p:nvSpPr>
        <p:spPr>
          <a:xfrm>
            <a:off x="2247611" y="7355443"/>
            <a:ext cx="379857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79"/>
              <a:t>- </a:t>
            </a:r>
            <a:r>
              <a:rPr spc="-95"/>
              <a:t>B </a:t>
            </a:r>
            <a:r>
              <a:rPr spc="21"/>
              <a:t>| </a:t>
            </a:r>
            <a:r>
              <a:rPr spc="33"/>
              <a:t>JORNADA</a:t>
            </a:r>
            <a:r>
              <a:rPr spc="-235"/>
              <a:t> </a:t>
            </a:r>
            <a:r>
              <a:rPr spc="130"/>
              <a:t>7</a:t>
            </a:r>
          </a:p>
        </p:txBody>
      </p:sp>
      <p:sp>
        <p:nvSpPr>
          <p:cNvPr id="97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102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98" name="Figura"/>
            <p:cNvSpPr/>
            <p:nvPr/>
          </p:nvSpPr>
          <p:spPr>
            <a:xfrm>
              <a:off x="11980621" y="-1"/>
              <a:ext cx="974499" cy="97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9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0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1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4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03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104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5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106" name="object 53"/>
          <p:cNvSpPr/>
          <p:nvPr/>
        </p:nvSpPr>
        <p:spPr>
          <a:xfrm>
            <a:off x="16085120" y="452925"/>
            <a:ext cx="945244" cy="1374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18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109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107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8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12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110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1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17" name="object 57"/>
            <p:cNvGrpSpPr/>
            <p:nvPr/>
          </p:nvGrpSpPr>
          <p:grpSpPr>
            <a:xfrm>
              <a:off x="-2" y="25311"/>
              <a:ext cx="2287351" cy="602072"/>
              <a:chOff x="0" y="0"/>
              <a:chExt cx="2287350" cy="602071"/>
            </a:xfrm>
          </p:grpSpPr>
          <p:sp>
            <p:nvSpPr>
              <p:cNvPr id="113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4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5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6" name="Figura"/>
              <p:cNvSpPr/>
              <p:nvPr/>
            </p:nvSpPr>
            <p:spPr>
              <a:xfrm>
                <a:off x="1985545" y="266268"/>
                <a:ext cx="301805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119" name="Tabla"/>
          <p:cNvGraphicFramePr/>
          <p:nvPr/>
        </p:nvGraphicFramePr>
        <p:xfrm>
          <a:off x="1934371" y="3468814"/>
          <a:ext cx="16093288" cy="5825192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CONSTANCIA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SERVERENSE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DAMIAN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FERRETJANS ARROM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16.30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FELANITX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LLOSETENSE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PAU MUNTANER RUIZ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12.00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MANACOR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BINISSALEM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FRANCISCO VIVAS PAEZ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16.00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MERCADAL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POBLENSE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ADAN RIVAS PIÑEIRO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SON VERI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SOLLER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ADRIAN CATALA HIDALGO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4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120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1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2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3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7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125" name="Tabla"/>
          <p:cNvGraphicFramePr/>
          <p:nvPr/>
        </p:nvGraphicFramePr>
        <p:xfrm>
          <a:off x="1945282" y="8767325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11.30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PORTMANY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COLLERENSE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SERGI BALLE REUS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11.30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INTER IBIZA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SANTANY </a:t>
                      </a:r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ALBERTO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LUIS PEREZ GALMEZ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CAMPOS</a:t>
                      </a:r>
                      <a:endParaRPr lang="es-ES"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MALLORCA</a:t>
                      </a:r>
                      <a:endParaRPr lang="es-ES"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JUAN JOSE PACHECO GUIJARRO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12.00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MURENSE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 SANT JORDI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JORDI VERDERA ESCANDELL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15.00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PLATGES DE CALVIA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ROTLET MOLINAR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LEANDRO ZOZAYA AMBROSIO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8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</a:t>
            </a:r>
            <a:r>
              <a:rPr spc="20"/>
              <a:t>LIGA </a:t>
            </a:r>
            <a:r>
              <a:rPr spc="5"/>
              <a:t>JUVENIL</a:t>
            </a:r>
            <a:r>
              <a:rPr spc="-130"/>
              <a:t> </a:t>
            </a:r>
            <a:r>
              <a:rPr spc="75"/>
              <a:t>NACIONAL</a:t>
            </a:r>
          </a:p>
        </p:txBody>
      </p:sp>
      <p:sp>
        <p:nvSpPr>
          <p:cNvPr id="129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object 5"/>
          <p:cNvSpPr txBox="1"/>
          <p:nvPr/>
        </p:nvSpPr>
        <p:spPr>
          <a:xfrm>
            <a:off x="2310919" y="2058054"/>
            <a:ext cx="3750947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rPr spc="21" dirty="0" smtClean="0"/>
              <a:t>| </a:t>
            </a:r>
            <a:endParaRPr spc="21" dirty="0"/>
          </a:p>
        </p:txBody>
      </p:sp>
      <p:sp>
        <p:nvSpPr>
          <p:cNvPr id="131" name="object 6"/>
          <p:cNvSpPr txBox="1"/>
          <p:nvPr/>
        </p:nvSpPr>
        <p:spPr>
          <a:xfrm>
            <a:off x="1898546" y="2641654"/>
            <a:ext cx="16175992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endParaRPr dirty="0"/>
          </a:p>
        </p:txBody>
      </p:sp>
      <p:sp>
        <p:nvSpPr>
          <p:cNvPr id="132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3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4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5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6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8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9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b="0"/>
            </a:pPr>
            <a:endParaRPr lang="es-ES" i="1" dirty="0">
              <a:latin typeface="BrandonGrotesque-Bold"/>
              <a:ea typeface="BrandonGrotesque-Bold"/>
              <a:cs typeface="BrandonGrotesque-Bold"/>
              <a:sym typeface="BrandonGrotesque-Bold"/>
            </a:endParaRPr>
          </a:p>
        </p:txBody>
      </p:sp>
      <p:sp>
        <p:nvSpPr>
          <p:cNvPr id="141" name="object 33"/>
          <p:cNvSpPr txBox="1"/>
          <p:nvPr/>
        </p:nvSpPr>
        <p:spPr>
          <a:xfrm>
            <a:off x="2247611" y="7355443"/>
            <a:ext cx="3798571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endParaRPr spc="21" dirty="0"/>
          </a:p>
        </p:txBody>
      </p:sp>
      <p:sp>
        <p:nvSpPr>
          <p:cNvPr id="142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148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149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0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151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63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154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152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3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57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155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6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62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158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9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0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1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164" name="Tabla"/>
          <p:cNvGraphicFramePr/>
          <p:nvPr/>
        </p:nvGraphicFramePr>
        <p:xfrm>
          <a:off x="1934370" y="3468814"/>
          <a:ext cx="16038559" cy="6553341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16038559"/>
              </a:tblGrid>
              <a:tr h="728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18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.12 &gt; 17.30                                 PENYA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ARRABAL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                                          FELANITX                          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         ANGEL LOPEZ DEL AMO FRANCO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0"/>
                      </a:pPr>
                      <a:r>
                        <a:rPr lang="es-ES" sz="1800" spc="-14" dirty="0" smtClean="0"/>
                        <a:t>DOM.  19.12</a:t>
                      </a:r>
                      <a:r>
                        <a:rPr lang="es-ES" sz="1800" spc="-14" dirty="0" smtClean="0"/>
                        <a:t>&gt; </a:t>
                      </a:r>
                      <a:r>
                        <a:rPr lang="es-ES" sz="1800" spc="-14" dirty="0" smtClean="0"/>
                        <a:t>13:00                                MANACOR                                                       FERRERIES                                     MIQUEL PUJOL SALAR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sz="1800" spc="-14" dirty="0" smtClean="0"/>
                        <a:t>SAB.  18.10&gt; 17:00                                  CONSTANCIA                                                 SANTA CATALINA </a:t>
                      </a:r>
                      <a:r>
                        <a:rPr lang="es-ES" sz="1800" spc="-14" dirty="0" err="1" smtClean="0"/>
                        <a:t>Atº</a:t>
                      </a:r>
                      <a:r>
                        <a:rPr lang="es-ES" sz="1800" spc="-14" baseline="0" dirty="0" smtClean="0"/>
                        <a:t>.     </a:t>
                      </a:r>
                      <a:r>
                        <a:rPr lang="es-ES" sz="1800" spc="-14" baseline="0" dirty="0" smtClean="0"/>
                        <a:t>             JUAN VEGA MARTIN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0"/>
                      </a:pPr>
                      <a:r>
                        <a:rPr lang="es-ES" sz="1800" spc="-14" dirty="0" smtClean="0"/>
                        <a:t>SAB.  18.10&gt; 12:00                                   LA</a:t>
                      </a:r>
                      <a:r>
                        <a:rPr lang="es-ES" sz="1800" spc="-14" baseline="0" dirty="0" smtClean="0"/>
                        <a:t> SALLE</a:t>
                      </a:r>
                      <a:r>
                        <a:rPr lang="es-ES" sz="1800" spc="-14" dirty="0" smtClean="0"/>
                        <a:t>                                                         PORTMANY                     </a:t>
                      </a:r>
                      <a:r>
                        <a:rPr lang="es-ES" sz="1800" spc="-14" baseline="0" dirty="0" smtClean="0"/>
                        <a:t>             XAVI CUBAS TORRAS</a:t>
                      </a:r>
                      <a:endParaRPr lang="es-ES" i="1" dirty="0" smtClean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sz="1800" spc="-14" dirty="0" smtClean="0"/>
                        <a:t>SAB.  18.10&gt; 12.00 </a:t>
                      </a:r>
                      <a:r>
                        <a:rPr lang="es-ES" sz="1800" spc="-14" baseline="0" dirty="0" smtClean="0"/>
                        <a:t>                                   SERVERENSE                                               MALLORCA                      </a:t>
                      </a:r>
                      <a:r>
                        <a:rPr lang="es-ES" sz="1800" spc="-14" baseline="0" dirty="0" smtClean="0"/>
                        <a:t>             RAFAEL  MOLL ALABARCES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69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165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6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7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8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4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170" name="Tabla"/>
          <p:cNvGraphicFramePr/>
          <p:nvPr/>
        </p:nvGraphicFramePr>
        <p:xfrm>
          <a:off x="1945282" y="8767325"/>
          <a:ext cx="16093288" cy="3102800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sz="1800" spc="-14" baseline="0" dirty="0" smtClean="0"/>
                        <a:t>DOM </a:t>
                      </a:r>
                      <a:r>
                        <a:rPr lang="es-ES" sz="1800" spc="-14" dirty="0" smtClean="0"/>
                        <a:t>.  19.12&gt; 12:00                                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 FRANCISCO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CIDE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MATEO BUSQUETS FERRER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sz="1800" spc="-14" baseline="0" dirty="0" smtClean="0"/>
                        <a:t>DOM </a:t>
                      </a:r>
                      <a:r>
                        <a:rPr lang="es-ES" sz="1800" spc="-14" dirty="0" smtClean="0"/>
                        <a:t>.  19.12&gt; 11:30                                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PLATGES DE CALVIA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ATLETICO RAFAL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JOSE</a:t>
                      </a:r>
                      <a:r>
                        <a:rPr lang="es-ES" baseline="0" dirty="0" smtClean="0"/>
                        <a:t> GARCIA FERRER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3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REGIONAL PREFERENTE </a:t>
            </a:r>
          </a:p>
        </p:txBody>
      </p:sp>
      <p:sp>
        <p:nvSpPr>
          <p:cNvPr id="174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5" name="object 5"/>
          <p:cNvSpPr txBox="1"/>
          <p:nvPr/>
        </p:nvSpPr>
        <p:spPr>
          <a:xfrm>
            <a:off x="2310919" y="2058054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</a:p>
        </p:txBody>
      </p:sp>
      <p:sp>
        <p:nvSpPr>
          <p:cNvPr id="176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177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8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9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0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1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2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3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4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5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6" name="object 33"/>
          <p:cNvSpPr txBox="1"/>
          <p:nvPr/>
        </p:nvSpPr>
        <p:spPr>
          <a:xfrm>
            <a:off x="2247611" y="7355443"/>
            <a:ext cx="387756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79"/>
              <a:t>- </a:t>
            </a:r>
            <a:r>
              <a:rPr spc="-95"/>
              <a:t>B </a:t>
            </a:r>
            <a:r>
              <a:rPr spc="21"/>
              <a:t>| </a:t>
            </a:r>
          </a:p>
        </p:txBody>
      </p:sp>
      <p:sp>
        <p:nvSpPr>
          <p:cNvPr id="187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192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188" name="Figura"/>
            <p:cNvSpPr/>
            <p:nvPr/>
          </p:nvSpPr>
          <p:spPr>
            <a:xfrm>
              <a:off x="11980621" y="-1"/>
              <a:ext cx="974499" cy="9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9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0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1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93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194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5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196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08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199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197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98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02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200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1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07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203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4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5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6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209" name="Tabla"/>
          <p:cNvGraphicFramePr/>
          <p:nvPr/>
        </p:nvGraphicFramePr>
        <p:xfrm>
          <a:off x="1934371" y="3468814"/>
          <a:ext cx="16093288" cy="5825192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VIERNES 17.12 &gt; 20.45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ALQUERIA</a:t>
                      </a:r>
                      <a:endParaRPr lang="es-ES"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ESPORLES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JUAN ANT. COLL PEREZ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 CATALINA </a:t>
                      </a:r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SON CLADERA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MARC MONSERRAT JUAN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PETRA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GENOVA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SERGI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LLOFRIU JAUME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19.30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CALVIA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RTVº LA VICTORIA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DAVID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ONETTO BEVIA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16.30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FERRIOLENSE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ALARO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JAVIER ALEMANY ROMERO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14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210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1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2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5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3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215" name="Tabla"/>
          <p:cNvGraphicFramePr/>
          <p:nvPr/>
        </p:nvGraphicFramePr>
        <p:xfrm>
          <a:off x="1945282" y="8767325"/>
          <a:ext cx="1602764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2340295"/>
                <a:gridCol w="4562451"/>
                <a:gridCol w="4562451"/>
                <a:gridCol w="4562451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18.00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SON SARDINA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SINEU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ALEJANDRO MURILO YUSTOS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PORRERES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ALCUDIA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CRISTIAN ESCALAS NAVARRO</a:t>
                      </a:r>
                      <a:endParaRPr lang="es-ES"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 JORDI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CARDESSAR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CARLOS AGUILAR ILLAS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XILVAR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ARTA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PEDRO PABLO PEREZ GARCIA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8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PRIMERA REGIONAL </a:t>
            </a:r>
          </a:p>
        </p:txBody>
      </p:sp>
      <p:sp>
        <p:nvSpPr>
          <p:cNvPr id="219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0" name="object 5"/>
          <p:cNvSpPr txBox="1"/>
          <p:nvPr/>
        </p:nvSpPr>
        <p:spPr>
          <a:xfrm>
            <a:off x="2310919" y="2058054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</a:p>
        </p:txBody>
      </p:sp>
      <p:sp>
        <p:nvSpPr>
          <p:cNvPr id="221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222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3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4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5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6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7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8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9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0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1" name="object 33"/>
          <p:cNvSpPr txBox="1"/>
          <p:nvPr/>
        </p:nvSpPr>
        <p:spPr>
          <a:xfrm>
            <a:off x="2247611" y="7355443"/>
            <a:ext cx="387756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79"/>
              <a:t>- </a:t>
            </a:r>
            <a:r>
              <a:rPr spc="-95"/>
              <a:t>B </a:t>
            </a:r>
            <a:r>
              <a:rPr spc="21"/>
              <a:t>| </a:t>
            </a:r>
          </a:p>
        </p:txBody>
      </p:sp>
      <p:sp>
        <p:nvSpPr>
          <p:cNvPr id="232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237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233" name="Figura"/>
            <p:cNvSpPr/>
            <p:nvPr/>
          </p:nvSpPr>
          <p:spPr>
            <a:xfrm>
              <a:off x="11980621" y="-1"/>
              <a:ext cx="974499" cy="9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4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5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6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38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239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0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241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53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244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242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43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47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245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46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52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248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49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0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1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254" name="Tabla"/>
          <p:cNvGraphicFramePr/>
          <p:nvPr/>
        </p:nvGraphicFramePr>
        <p:xfrm>
          <a:off x="1934371" y="3468814"/>
          <a:ext cx="16093288" cy="6553341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19.00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ESCOLAR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UNIO ESP. STA. MARIA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PEDRO GALIPIENSO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RODRIGUEZ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17.15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CONSTANCIA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CAMPANET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JESUS CARRILLO GUERRERO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PORTO CRISTO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INDEPENDIENTE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FRANCISCO DE ASIS VIDAL ESTEBAN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18.30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JUV. C’AN PICAFORT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CE ESPANYA</a:t>
                      </a:r>
                      <a:endParaRPr lang="es-ES"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ANDREU ARNAU MAIMO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ATHLETIC HUELFAS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POLLENÇA I PORT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AINA AGUILO FERRIOL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59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255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6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7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5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8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260" name="Tabla"/>
          <p:cNvGraphicFramePr/>
          <p:nvPr/>
        </p:nvGraphicFramePr>
        <p:xfrm>
          <a:off x="1945282" y="8767325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18.30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MONTAURA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LA UNION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ADAN MEDINA SIMONET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12.00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CALA MILLOR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ALGAIDA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ISMAEL GARCIA NAVARRO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 LLUB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ATLETICO RAFAL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GAIZKA DE SOUSO REBOLLO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S’HORTA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PLATGES DE CALVIA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PEDRO FRESNEDA RIGO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PORTOL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ARENAL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PEP TONI GARI COLL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3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SEGUNDA REGIONAL </a:t>
            </a:r>
          </a:p>
        </p:txBody>
      </p:sp>
      <p:sp>
        <p:nvSpPr>
          <p:cNvPr id="264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5" name="object 5"/>
          <p:cNvSpPr txBox="1"/>
          <p:nvPr/>
        </p:nvSpPr>
        <p:spPr>
          <a:xfrm>
            <a:off x="2310919" y="2058054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</a:p>
        </p:txBody>
      </p:sp>
      <p:sp>
        <p:nvSpPr>
          <p:cNvPr id="266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267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8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9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0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1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2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3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4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5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6" name="object 33"/>
          <p:cNvSpPr txBox="1"/>
          <p:nvPr/>
        </p:nvSpPr>
        <p:spPr>
          <a:xfrm>
            <a:off x="2247611" y="7355443"/>
            <a:ext cx="3877563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300" spc="13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87"/>
              <a:t>- </a:t>
            </a:r>
            <a:r>
              <a:rPr spc="-104"/>
              <a:t>B </a:t>
            </a:r>
            <a:r>
              <a:rPr spc="22"/>
              <a:t>|</a:t>
            </a:r>
          </a:p>
        </p:txBody>
      </p:sp>
      <p:sp>
        <p:nvSpPr>
          <p:cNvPr id="277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282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278" name="Figura"/>
            <p:cNvSpPr/>
            <p:nvPr/>
          </p:nvSpPr>
          <p:spPr>
            <a:xfrm>
              <a:off x="11980621" y="-1"/>
              <a:ext cx="974499" cy="9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79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80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81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83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284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85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286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98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289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287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88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92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290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1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97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293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4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5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6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299" name="Tabla"/>
          <p:cNvGraphicFramePr/>
          <p:nvPr/>
        </p:nvGraphicFramePr>
        <p:xfrm>
          <a:off x="1934371" y="3468814"/>
          <a:ext cx="16093288" cy="5825192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16.00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 PONSA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SP. STA. PONSA TALARRUBIAS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EMILKAR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SUAU FRAU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BINISSALEM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ESTABLIMENTS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GUILEM ROMERO ASAMSO</a:t>
                      </a:r>
                      <a:endParaRPr lang="es-ES" i="1" dirty="0" smtClean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18.30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SANTANY </a:t>
                      </a:r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ATHLETIC</a:t>
                      </a:r>
                      <a:r>
                        <a:rPr lang="es-ES" baseline="0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CLUB MONTUIRI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DIEGO GRANDA NAVA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18.45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 DE SOLLER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</a:t>
                      </a:r>
                      <a:r>
                        <a:rPr lang="es-ES" baseline="0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JORDI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ALFREDO COORDERO MANDILEGO</a:t>
                      </a:r>
                      <a:endParaRPr lang="es-ES"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20.00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BALEARES SIN FRONTERAS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 MONICA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HECTOR CABELLOS CRUZ</a:t>
                      </a:r>
                      <a:endParaRPr lang="es-ES" i="1" dirty="0" smtClean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 i="1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i="1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 i="1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i="1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 i="1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i="1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04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300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1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2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5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3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305" name="Tabla"/>
          <p:cNvGraphicFramePr/>
          <p:nvPr/>
        </p:nvGraphicFramePr>
        <p:xfrm>
          <a:off x="1945282" y="8767325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19.00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PIL. LA SOLEDAD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CD CONSELL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CARLOS GARAU BARCELO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 18.12 &gt; 17.15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ANDRIATX</a:t>
                      </a:r>
                    </a:p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MARGARITENSE</a:t>
                      </a:r>
                      <a:r>
                        <a:rPr lang="es-ES" baseline="0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ATLETIC</a:t>
                      </a:r>
                      <a:endParaRPr lang="es-ES" dirty="0" smtClean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JOAN MIQUEL REUS PORRAS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MARRATXI</a:t>
                      </a: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DEPORTIVO MARRATXI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CARLOS HERNANDEZ VILLALVILLA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 19.12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TAUJA</a:t>
                      </a: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SOLLER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JORGE DENILSON RIBERA CALLEJAS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18.12 &gt; 19.15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ALCUDIA</a:t>
                      </a: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SP. SANT MARÇAL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LUIS MIGUEL MESQUIDA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CALVO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606</Words>
  <Application>Microsoft Office PowerPoint</Application>
  <PresentationFormat>Personalizado</PresentationFormat>
  <Paragraphs>207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</dc:creator>
  <cp:lastModifiedBy>Tere</cp:lastModifiedBy>
  <cp:revision>159</cp:revision>
  <dcterms:modified xsi:type="dcterms:W3CDTF">2021-12-10T09:04:08Z</dcterms:modified>
</cp:coreProperties>
</file>